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8"/>
  </p:notesMasterIdLst>
  <p:sldIdLst>
    <p:sldId id="256" r:id="rId2"/>
    <p:sldId id="257" r:id="rId3"/>
    <p:sldId id="258" r:id="rId4"/>
    <p:sldId id="266" r:id="rId5"/>
    <p:sldId id="267" r:id="rId6"/>
    <p:sldId id="259" r:id="rId7"/>
    <p:sldId id="268" r:id="rId8"/>
    <p:sldId id="260" r:id="rId9"/>
    <p:sldId id="269" r:id="rId10"/>
    <p:sldId id="261" r:id="rId11"/>
    <p:sldId id="270" r:id="rId12"/>
    <p:sldId id="262" r:id="rId13"/>
    <p:sldId id="271" r:id="rId14"/>
    <p:sldId id="263" r:id="rId15"/>
    <p:sldId id="264" r:id="rId16"/>
    <p:sldId id="265"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572">
          <p15:clr>
            <a:srgbClr val="A4A3A4"/>
          </p15:clr>
        </p15:guide>
        <p15:guide id="2" pos="665">
          <p15:clr>
            <a:srgbClr val="A4A3A4"/>
          </p15:clr>
        </p15:guide>
        <p15:guide id="3" pos="7015">
          <p15:clr>
            <a:srgbClr val="A4A3A4"/>
          </p15:clr>
        </p15:guide>
        <p15:guide id="4" orient="horz" pos="3974">
          <p15:clr>
            <a:srgbClr val="A4A3A4"/>
          </p15:clr>
        </p15:guide>
        <p15:guide id="5" orient="horz" pos="799">
          <p15:clr>
            <a:srgbClr val="A4A3A4"/>
          </p15:clr>
        </p15:guide>
        <p15:guide id="6" orient="horz" pos="3861">
          <p15:clr>
            <a:srgbClr val="A4A3A4"/>
          </p15:clr>
        </p15:guide>
        <p15:guide id="7" orient="horz" pos="14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9" roundtripDataSignature="AMtx7mj0fwsKOHImXAfbZzOkLh4bDMBgsg=="/>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75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875"/>
    <p:restoredTop sz="94694"/>
  </p:normalViewPr>
  <p:slideViewPr>
    <p:cSldViewPr snapToGrid="0">
      <p:cViewPr varScale="1">
        <p:scale>
          <a:sx n="112" d="100"/>
          <a:sy n="112" d="100"/>
        </p:scale>
        <p:origin x="208" y="384"/>
      </p:cViewPr>
      <p:guideLst>
        <p:guide orient="horz" pos="572"/>
        <p:guide pos="665"/>
        <p:guide pos="7015"/>
        <p:guide orient="horz" pos="3974"/>
        <p:guide orient="horz" pos="799"/>
        <p:guide orient="horz" pos="3861"/>
        <p:guide orient="horz" pos="14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customschemas.google.com/relationships/presentationmetadata" Target="meta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a:extLst>
            <a:ext uri="{FF2B5EF4-FFF2-40B4-BE49-F238E27FC236}">
              <a16:creationId xmlns:a16="http://schemas.microsoft.com/office/drawing/2014/main" id="{673F67D2-6C72-20B7-E20B-EEAB20D913EF}"/>
            </a:ext>
          </a:extLst>
        </p:cNvPr>
        <p:cNvGrpSpPr/>
        <p:nvPr/>
      </p:nvGrpSpPr>
      <p:grpSpPr>
        <a:xfrm>
          <a:off x="0" y="0"/>
          <a:ext cx="0" cy="0"/>
          <a:chOff x="0" y="0"/>
          <a:chExt cx="0" cy="0"/>
        </a:xfrm>
      </p:grpSpPr>
      <p:sp>
        <p:nvSpPr>
          <p:cNvPr id="119" name="Google Shape;119;p6:notes">
            <a:extLst>
              <a:ext uri="{FF2B5EF4-FFF2-40B4-BE49-F238E27FC236}">
                <a16:creationId xmlns:a16="http://schemas.microsoft.com/office/drawing/2014/main" id="{B2269026-7D12-38A3-C1B6-F8D4607EF7C2}"/>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0" name="Google Shape;120;p6:notes">
            <a:extLst>
              <a:ext uri="{FF2B5EF4-FFF2-40B4-BE49-F238E27FC236}">
                <a16:creationId xmlns:a16="http://schemas.microsoft.com/office/drawing/2014/main" id="{031BAA2B-DDA0-FBD7-9D32-2E3AD187A44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7495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a:extLst>
            <a:ext uri="{FF2B5EF4-FFF2-40B4-BE49-F238E27FC236}">
              <a16:creationId xmlns:a16="http://schemas.microsoft.com/office/drawing/2014/main" id="{E2C731AE-CA15-34F0-037A-2AE0064A045B}"/>
            </a:ext>
          </a:extLst>
        </p:cNvPr>
        <p:cNvGrpSpPr/>
        <p:nvPr/>
      </p:nvGrpSpPr>
      <p:grpSpPr>
        <a:xfrm>
          <a:off x="0" y="0"/>
          <a:ext cx="0" cy="0"/>
          <a:chOff x="0" y="0"/>
          <a:chExt cx="0" cy="0"/>
        </a:xfrm>
      </p:grpSpPr>
      <p:sp>
        <p:nvSpPr>
          <p:cNvPr id="127" name="Google Shape;127;p7:notes">
            <a:extLst>
              <a:ext uri="{FF2B5EF4-FFF2-40B4-BE49-F238E27FC236}">
                <a16:creationId xmlns:a16="http://schemas.microsoft.com/office/drawing/2014/main" id="{CAC28528-A696-58B3-1CFB-206E927E3403}"/>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7:notes">
            <a:extLst>
              <a:ext uri="{FF2B5EF4-FFF2-40B4-BE49-F238E27FC236}">
                <a16:creationId xmlns:a16="http://schemas.microsoft.com/office/drawing/2014/main" id="{A0016965-6CD0-2DFD-25F9-D5B8353B878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1372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7" name="Google Shape;137;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4" name="Google Shape;144;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a:extLst>
            <a:ext uri="{FF2B5EF4-FFF2-40B4-BE49-F238E27FC236}">
              <a16:creationId xmlns:a16="http://schemas.microsoft.com/office/drawing/2014/main" id="{908CF70D-1DF3-6773-D86E-22039F8457D5}"/>
            </a:ext>
          </a:extLst>
        </p:cNvPr>
        <p:cNvGrpSpPr/>
        <p:nvPr/>
      </p:nvGrpSpPr>
      <p:grpSpPr>
        <a:xfrm>
          <a:off x="0" y="0"/>
          <a:ext cx="0" cy="0"/>
          <a:chOff x="0" y="0"/>
          <a:chExt cx="0" cy="0"/>
        </a:xfrm>
      </p:grpSpPr>
      <p:sp>
        <p:nvSpPr>
          <p:cNvPr id="95" name="Google Shape;95;p3:notes">
            <a:extLst>
              <a:ext uri="{FF2B5EF4-FFF2-40B4-BE49-F238E27FC236}">
                <a16:creationId xmlns:a16="http://schemas.microsoft.com/office/drawing/2014/main" id="{7F4992C9-3DA4-4000-DAC9-FCD2CFC8915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a:extLst>
              <a:ext uri="{FF2B5EF4-FFF2-40B4-BE49-F238E27FC236}">
                <a16:creationId xmlns:a16="http://schemas.microsoft.com/office/drawing/2014/main" id="{52B319D7-4F51-C053-934E-D2259B8EF04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26984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a:extLst>
            <a:ext uri="{FF2B5EF4-FFF2-40B4-BE49-F238E27FC236}">
              <a16:creationId xmlns:a16="http://schemas.microsoft.com/office/drawing/2014/main" id="{4D113FF9-3ED5-3877-BD0A-8C689C9296AF}"/>
            </a:ext>
          </a:extLst>
        </p:cNvPr>
        <p:cNvGrpSpPr/>
        <p:nvPr/>
      </p:nvGrpSpPr>
      <p:grpSpPr>
        <a:xfrm>
          <a:off x="0" y="0"/>
          <a:ext cx="0" cy="0"/>
          <a:chOff x="0" y="0"/>
          <a:chExt cx="0" cy="0"/>
        </a:xfrm>
      </p:grpSpPr>
      <p:sp>
        <p:nvSpPr>
          <p:cNvPr id="95" name="Google Shape;95;p3:notes">
            <a:extLst>
              <a:ext uri="{FF2B5EF4-FFF2-40B4-BE49-F238E27FC236}">
                <a16:creationId xmlns:a16="http://schemas.microsoft.com/office/drawing/2014/main" id="{7D4968C5-AA90-4076-DD48-861BBA664D29}"/>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a:extLst>
              <a:ext uri="{FF2B5EF4-FFF2-40B4-BE49-F238E27FC236}">
                <a16:creationId xmlns:a16="http://schemas.microsoft.com/office/drawing/2014/main" id="{73149E76-0B14-1CB7-B014-4191F5F8289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947167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a:extLst>
            <a:ext uri="{FF2B5EF4-FFF2-40B4-BE49-F238E27FC236}">
              <a16:creationId xmlns:a16="http://schemas.microsoft.com/office/drawing/2014/main" id="{91465E7C-8FBE-E925-8923-12E31EFC7989}"/>
            </a:ext>
          </a:extLst>
        </p:cNvPr>
        <p:cNvGrpSpPr/>
        <p:nvPr/>
      </p:nvGrpSpPr>
      <p:grpSpPr>
        <a:xfrm>
          <a:off x="0" y="0"/>
          <a:ext cx="0" cy="0"/>
          <a:chOff x="0" y="0"/>
          <a:chExt cx="0" cy="0"/>
        </a:xfrm>
      </p:grpSpPr>
      <p:sp>
        <p:nvSpPr>
          <p:cNvPr id="103" name="Google Shape;103;p4:notes">
            <a:extLst>
              <a:ext uri="{FF2B5EF4-FFF2-40B4-BE49-F238E27FC236}">
                <a16:creationId xmlns:a16="http://schemas.microsoft.com/office/drawing/2014/main" id="{08BBCD90-E862-4FD1-DE30-B3D41843A49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a:extLst>
              <a:ext uri="{FF2B5EF4-FFF2-40B4-BE49-F238E27FC236}">
                <a16:creationId xmlns:a16="http://schemas.microsoft.com/office/drawing/2014/main" id="{70E4F9B4-C0B4-56EE-EB2C-981B717B4FC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532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0AFBAA4F-582D-7A51-437B-418F24D9E2ED}"/>
            </a:ext>
          </a:extLst>
        </p:cNvPr>
        <p:cNvGrpSpPr/>
        <p:nvPr/>
      </p:nvGrpSpPr>
      <p:grpSpPr>
        <a:xfrm>
          <a:off x="0" y="0"/>
          <a:ext cx="0" cy="0"/>
          <a:chOff x="0" y="0"/>
          <a:chExt cx="0" cy="0"/>
        </a:xfrm>
      </p:grpSpPr>
      <p:sp>
        <p:nvSpPr>
          <p:cNvPr id="111" name="Google Shape;111;p5:notes">
            <a:extLst>
              <a:ext uri="{FF2B5EF4-FFF2-40B4-BE49-F238E27FC236}">
                <a16:creationId xmlns:a16="http://schemas.microsoft.com/office/drawing/2014/main" id="{2476884E-3632-C534-BEBB-9959A0B2A1B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2" name="Google Shape;112;p5:notes">
            <a:extLst>
              <a:ext uri="{FF2B5EF4-FFF2-40B4-BE49-F238E27FC236}">
                <a16:creationId xmlns:a16="http://schemas.microsoft.com/office/drawing/2014/main" id="{E6EAFE86-59B0-B154-D100-F07BEB04427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566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11"/>
        <p:cNvGrpSpPr/>
        <p:nvPr/>
      </p:nvGrpSpPr>
      <p:grpSpPr>
        <a:xfrm>
          <a:off x="0" y="0"/>
          <a:ext cx="0" cy="0"/>
          <a:chOff x="0" y="0"/>
          <a:chExt cx="0" cy="0"/>
        </a:xfrm>
      </p:grpSpPr>
      <p:sp>
        <p:nvSpPr>
          <p:cNvPr id="12" name="Google Shape;12;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4" name="Google Shape;14;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68"/>
        <p:cNvGrpSpPr/>
        <p:nvPr/>
      </p:nvGrpSpPr>
      <p:grpSpPr>
        <a:xfrm>
          <a:off x="0" y="0"/>
          <a:ext cx="0" cy="0"/>
          <a:chOff x="0" y="0"/>
          <a:chExt cx="0" cy="0"/>
        </a:xfrm>
      </p:grpSpPr>
      <p:sp>
        <p:nvSpPr>
          <p:cNvPr id="69" name="Google Shape;69;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2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4"/>
        <p:cNvGrpSpPr/>
        <p:nvPr/>
      </p:nvGrpSpPr>
      <p:grpSpPr>
        <a:xfrm>
          <a:off x="0" y="0"/>
          <a:ext cx="0" cy="0"/>
          <a:chOff x="0" y="0"/>
          <a:chExt cx="0" cy="0"/>
        </a:xfrm>
      </p:grpSpPr>
      <p:sp>
        <p:nvSpPr>
          <p:cNvPr id="75" name="Google Shape;75;p2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7"/>
        <p:cNvGrpSpPr/>
        <p:nvPr/>
      </p:nvGrpSpPr>
      <p:grpSpPr>
        <a:xfrm>
          <a:off x="0" y="0"/>
          <a:ext cx="0" cy="0"/>
          <a:chOff x="0" y="0"/>
          <a:chExt cx="0" cy="0"/>
        </a:xfrm>
      </p:grpSpPr>
      <p:sp>
        <p:nvSpPr>
          <p:cNvPr id="18" name="Google Shape;18;p1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3"/>
        <p:cNvGrpSpPr/>
        <p:nvPr/>
      </p:nvGrpSpPr>
      <p:grpSpPr>
        <a:xfrm>
          <a:off x="0" y="0"/>
          <a:ext cx="0" cy="0"/>
          <a:chOff x="0" y="0"/>
          <a:chExt cx="0" cy="0"/>
        </a:xfrm>
      </p:grpSpPr>
      <p:sp>
        <p:nvSpPr>
          <p:cNvPr id="24" name="Google Shape;24;p1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9"/>
        <p:cNvGrpSpPr/>
        <p:nvPr/>
      </p:nvGrpSpPr>
      <p:grpSpPr>
        <a:xfrm>
          <a:off x="0" y="0"/>
          <a:ext cx="0" cy="0"/>
          <a:chOff x="0" y="0"/>
          <a:chExt cx="0" cy="0"/>
        </a:xfrm>
      </p:grpSpPr>
      <p:sp>
        <p:nvSpPr>
          <p:cNvPr id="30" name="Google Shape;30;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36"/>
        <p:cNvGrpSpPr/>
        <p:nvPr/>
      </p:nvGrpSpPr>
      <p:grpSpPr>
        <a:xfrm>
          <a:off x="0" y="0"/>
          <a:ext cx="0" cy="0"/>
          <a:chOff x="0" y="0"/>
          <a:chExt cx="0" cy="0"/>
        </a:xfrm>
      </p:grpSpPr>
      <p:sp>
        <p:nvSpPr>
          <p:cNvPr id="37" name="Google Shape;37;p1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1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1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5"/>
        <p:cNvGrpSpPr/>
        <p:nvPr/>
      </p:nvGrpSpPr>
      <p:grpSpPr>
        <a:xfrm>
          <a:off x="0" y="0"/>
          <a:ext cx="0" cy="0"/>
          <a:chOff x="0" y="0"/>
          <a:chExt cx="0" cy="0"/>
        </a:xfrm>
      </p:grpSpPr>
      <p:sp>
        <p:nvSpPr>
          <p:cNvPr id="46" name="Google Shape;46;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0"/>
        <p:cNvGrpSpPr/>
        <p:nvPr/>
      </p:nvGrpSpPr>
      <p:grpSpPr>
        <a:xfrm>
          <a:off x="0" y="0"/>
          <a:ext cx="0" cy="0"/>
          <a:chOff x="0" y="0"/>
          <a:chExt cx="0" cy="0"/>
        </a:xfrm>
      </p:grpSpPr>
      <p:sp>
        <p:nvSpPr>
          <p:cNvPr id="51" name="Google Shape;5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4"/>
        <p:cNvGrpSpPr/>
        <p:nvPr/>
      </p:nvGrpSpPr>
      <p:grpSpPr>
        <a:xfrm>
          <a:off x="0" y="0"/>
          <a:ext cx="0" cy="0"/>
          <a:chOff x="0" y="0"/>
          <a:chExt cx="0" cy="0"/>
        </a:xfrm>
      </p:grpSpPr>
      <p:sp>
        <p:nvSpPr>
          <p:cNvPr id="55" name="Google Shape;55;p1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1"/>
        <p:cNvGrpSpPr/>
        <p:nvPr/>
      </p:nvGrpSpPr>
      <p:grpSpPr>
        <a:xfrm>
          <a:off x="0" y="0"/>
          <a:ext cx="0" cy="0"/>
          <a:chOff x="0" y="0"/>
          <a:chExt cx="0" cy="0"/>
        </a:xfrm>
      </p:grpSpPr>
      <p:sp>
        <p:nvSpPr>
          <p:cNvPr id="62" name="Google Shape;62;p2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0"/>
          <p:cNvSpPr>
            <a:spLocks noGrp="1"/>
          </p:cNvSpPr>
          <p:nvPr>
            <p:ph type="pic" idx="2"/>
          </p:nvPr>
        </p:nvSpPr>
        <p:spPr>
          <a:xfrm>
            <a:off x="5183188" y="987425"/>
            <a:ext cx="6172200" cy="4873625"/>
          </a:xfrm>
          <a:prstGeom prst="rect">
            <a:avLst/>
          </a:prstGeom>
          <a:noFill/>
          <a:ln>
            <a:noFill/>
          </a:ln>
        </p:spPr>
      </p:sp>
      <p:sp>
        <p:nvSpPr>
          <p:cNvPr id="64" name="Google Shape;64;p2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ES"/>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S"/>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Google Shape;85;p1"/>
          <p:cNvSpPr/>
          <p:nvPr/>
        </p:nvSpPr>
        <p:spPr>
          <a:xfrm>
            <a:off x="-1" y="6675119"/>
            <a:ext cx="12192000" cy="182881"/>
          </a:xfrm>
          <a:prstGeom prst="rect">
            <a:avLst/>
          </a:prstGeom>
          <a:solidFill>
            <a:srgbClr val="0075C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86" name="Google Shape;86;p1"/>
          <p:cNvSpPr/>
          <p:nvPr/>
        </p:nvSpPr>
        <p:spPr>
          <a:xfrm>
            <a:off x="8154296" y="6569415"/>
            <a:ext cx="4037704" cy="105704"/>
          </a:xfrm>
          <a:prstGeom prst="rect">
            <a:avLst/>
          </a:prstGeom>
          <a:solidFill>
            <a:srgbClr val="F7D93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 name="Google Shape;84;p1" descr="Un letrero de color blanco&#10;&#10;Descripción generada automáticamente con confianza baja">
            <a:extLst>
              <a:ext uri="{FF2B5EF4-FFF2-40B4-BE49-F238E27FC236}">
                <a16:creationId xmlns:a16="http://schemas.microsoft.com/office/drawing/2014/main" id="{8B5FEBBC-B1F9-BBCE-945F-23E83A3A13CD}"/>
              </a:ext>
            </a:extLst>
          </p:cNvPr>
          <p:cNvPicPr preferRelativeResize="0"/>
          <p:nvPr/>
        </p:nvPicPr>
        <p:blipFill rotWithShape="1">
          <a:blip r:embed="rId3">
            <a:alphaModFix/>
          </a:blip>
          <a:srcRect/>
          <a:stretch/>
        </p:blipFill>
        <p:spPr>
          <a:xfrm>
            <a:off x="4344894" y="3071775"/>
            <a:ext cx="3502209" cy="7144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6"/>
          <p:cNvSpPr txBox="1"/>
          <p:nvPr/>
        </p:nvSpPr>
        <p:spPr>
          <a:xfrm>
            <a:off x="1069848" y="1280881"/>
            <a:ext cx="10066465" cy="106859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a:solidFill>
                  <a:srgbClr val="0075C9"/>
                </a:solidFill>
                <a:latin typeface="Arial"/>
                <a:ea typeface="Arial"/>
                <a:cs typeface="Arial"/>
                <a:sym typeface="Arial"/>
              </a:rPr>
              <a:t>Título - </a:t>
            </a:r>
            <a:r>
              <a:rPr lang="es-ES" sz="2800" i="1">
                <a:solidFill>
                  <a:srgbClr val="0075C9"/>
                </a:solidFill>
                <a:latin typeface="Arial"/>
                <a:ea typeface="Arial"/>
                <a:cs typeface="Arial"/>
                <a:sym typeface="Arial"/>
              </a:rPr>
              <a:t>Fuente (Fecha)</a:t>
            </a:r>
            <a:endParaRPr/>
          </a:p>
          <a:p>
            <a:pPr marL="0" marR="0" lvl="0" indent="0" algn="l" rtl="0">
              <a:spcBef>
                <a:spcPts val="0"/>
              </a:spcBef>
              <a:spcAft>
                <a:spcPts val="0"/>
              </a:spcAft>
              <a:buNone/>
            </a:pPr>
            <a:endParaRPr sz="2800" b="1">
              <a:solidFill>
                <a:srgbClr val="0075C9"/>
              </a:solidFill>
              <a:latin typeface="Arial"/>
              <a:ea typeface="Arial"/>
              <a:cs typeface="Arial"/>
              <a:sym typeface="Arial"/>
            </a:endParaRPr>
          </a:p>
        </p:txBody>
      </p:sp>
      <p:pic>
        <p:nvPicPr>
          <p:cNvPr id="123" name="Google Shape;123;p6"/>
          <p:cNvPicPr preferRelativeResize="0"/>
          <p:nvPr/>
        </p:nvPicPr>
        <p:blipFill rotWithShape="1">
          <a:blip r:embed="rId3">
            <a:alphaModFix/>
          </a:blip>
          <a:srcRect/>
          <a:stretch/>
        </p:blipFill>
        <p:spPr>
          <a:xfrm>
            <a:off x="1055688" y="-172192"/>
            <a:ext cx="810182" cy="1080242"/>
          </a:xfrm>
          <a:prstGeom prst="rect">
            <a:avLst/>
          </a:prstGeom>
          <a:noFill/>
          <a:ln>
            <a:noFill/>
          </a:ln>
        </p:spPr>
      </p:pic>
      <p:sp>
        <p:nvSpPr>
          <p:cNvPr id="124" name="Google Shape;124;p6"/>
          <p:cNvSpPr txBox="1"/>
          <p:nvPr/>
        </p:nvSpPr>
        <p:spPr>
          <a:xfrm>
            <a:off x="1055687" y="2349500"/>
            <a:ext cx="10080625" cy="206210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b="1">
                <a:solidFill>
                  <a:srgbClr val="3E3935"/>
                </a:solidFill>
                <a:latin typeface="Arial"/>
                <a:ea typeface="Arial"/>
                <a:cs typeface="Arial"/>
                <a:sym typeface="Arial"/>
              </a:rPr>
              <a:t>Subtítulo</a:t>
            </a:r>
            <a:endParaRPr/>
          </a:p>
          <a:p>
            <a:pPr marL="0" marR="0" lvl="0" indent="0" algn="l" rtl="0">
              <a:spcBef>
                <a:spcPts val="0"/>
              </a:spcBef>
              <a:spcAft>
                <a:spcPts val="0"/>
              </a:spcAft>
              <a:buNone/>
            </a:pPr>
            <a:endParaRPr sz="1600">
              <a:solidFill>
                <a:srgbClr val="3E3935"/>
              </a:solidFill>
              <a:latin typeface="Arial"/>
              <a:ea typeface="Arial"/>
              <a:cs typeface="Arial"/>
              <a:sym typeface="Arial"/>
            </a:endParaRPr>
          </a:p>
          <a:p>
            <a:pPr marL="285750" marR="0" lvl="0" indent="-285750" algn="just" rtl="0">
              <a:spcBef>
                <a:spcPts val="0"/>
              </a:spcBef>
              <a:spcAft>
                <a:spcPts val="0"/>
              </a:spcAft>
              <a:buClr>
                <a:srgbClr val="3E3935"/>
              </a:buClr>
              <a:buSzPts val="1600"/>
              <a:buFont typeface="Arial"/>
              <a:buChar char="•"/>
            </a:pPr>
            <a:r>
              <a:rPr lang="es-ES" sz="1600">
                <a:solidFill>
                  <a:srgbClr val="3E3935"/>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endParaRPr/>
          </a:p>
          <a:p>
            <a:pPr marL="285750" marR="0" lvl="0" indent="-285750" algn="just" rtl="0">
              <a:spcBef>
                <a:spcPts val="0"/>
              </a:spcBef>
              <a:spcAft>
                <a:spcPts val="0"/>
              </a:spcAft>
              <a:buClr>
                <a:srgbClr val="3E3935"/>
              </a:buClr>
              <a:buSzPts val="1600"/>
              <a:buFont typeface="Arial"/>
              <a:buChar char="•"/>
            </a:pPr>
            <a:r>
              <a:rPr lang="es-ES" sz="1600">
                <a:solidFill>
                  <a:srgbClr val="3E3935"/>
                </a:solidFill>
                <a:latin typeface="Arial"/>
                <a:ea typeface="Arial"/>
                <a:cs typeface="Arial"/>
                <a:sym typeface="Arial"/>
              </a:rPr>
              <a:t>Excepteur sint occaecat cupidatat non proident, sunt in culpa qui officia deserunt mollit anim id est laborum.</a:t>
            </a:r>
            <a:endParaRPr sz="1800">
              <a:solidFill>
                <a:srgbClr val="3E3935"/>
              </a:solidFill>
              <a:latin typeface="Arial"/>
              <a:ea typeface="Arial"/>
              <a:cs typeface="Arial"/>
              <a:sym typeface="Arial"/>
            </a:endParaRPr>
          </a:p>
        </p:txBody>
      </p:sp>
      <p:cxnSp>
        <p:nvCxnSpPr>
          <p:cNvPr id="125" name="Google Shape;125;p6"/>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1">
          <a:extLst>
            <a:ext uri="{FF2B5EF4-FFF2-40B4-BE49-F238E27FC236}">
              <a16:creationId xmlns:a16="http://schemas.microsoft.com/office/drawing/2014/main" id="{8FC9A268-CC83-5401-295E-7107A1BDA60C}"/>
            </a:ext>
          </a:extLst>
        </p:cNvPr>
        <p:cNvGrpSpPr/>
        <p:nvPr/>
      </p:nvGrpSpPr>
      <p:grpSpPr>
        <a:xfrm>
          <a:off x="0" y="0"/>
          <a:ext cx="0" cy="0"/>
          <a:chOff x="0" y="0"/>
          <a:chExt cx="0" cy="0"/>
        </a:xfrm>
      </p:grpSpPr>
      <p:sp>
        <p:nvSpPr>
          <p:cNvPr id="122" name="Google Shape;122;p6">
            <a:extLst>
              <a:ext uri="{FF2B5EF4-FFF2-40B4-BE49-F238E27FC236}">
                <a16:creationId xmlns:a16="http://schemas.microsoft.com/office/drawing/2014/main" id="{87AF3C16-C5FE-4959-CDC2-D4D28F65E1A5}"/>
              </a:ext>
            </a:extLst>
          </p:cNvPr>
          <p:cNvSpPr txBox="1"/>
          <p:nvPr/>
        </p:nvSpPr>
        <p:spPr>
          <a:xfrm>
            <a:off x="1069848" y="1280881"/>
            <a:ext cx="10066465" cy="106859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a:solidFill>
                  <a:srgbClr val="0075C9"/>
                </a:solidFill>
                <a:latin typeface="Arial"/>
                <a:ea typeface="Arial"/>
                <a:cs typeface="Arial"/>
                <a:sym typeface="Arial"/>
              </a:rPr>
              <a:t>Título - </a:t>
            </a:r>
            <a:r>
              <a:rPr lang="es-ES" sz="2800" i="1">
                <a:solidFill>
                  <a:srgbClr val="0075C9"/>
                </a:solidFill>
                <a:latin typeface="Arial"/>
                <a:ea typeface="Arial"/>
                <a:cs typeface="Arial"/>
                <a:sym typeface="Arial"/>
              </a:rPr>
              <a:t>Fuente (Fecha)</a:t>
            </a:r>
            <a:endParaRPr/>
          </a:p>
          <a:p>
            <a:pPr marL="0" marR="0" lvl="0" indent="0" algn="l" rtl="0">
              <a:spcBef>
                <a:spcPts val="0"/>
              </a:spcBef>
              <a:spcAft>
                <a:spcPts val="0"/>
              </a:spcAft>
              <a:buNone/>
            </a:pPr>
            <a:endParaRPr sz="2800" b="1">
              <a:solidFill>
                <a:srgbClr val="0075C9"/>
              </a:solidFill>
              <a:latin typeface="Arial"/>
              <a:ea typeface="Arial"/>
              <a:cs typeface="Arial"/>
              <a:sym typeface="Arial"/>
            </a:endParaRPr>
          </a:p>
        </p:txBody>
      </p:sp>
      <p:pic>
        <p:nvPicPr>
          <p:cNvPr id="123" name="Google Shape;123;p6">
            <a:extLst>
              <a:ext uri="{FF2B5EF4-FFF2-40B4-BE49-F238E27FC236}">
                <a16:creationId xmlns:a16="http://schemas.microsoft.com/office/drawing/2014/main" id="{7C0052F7-B768-CB25-1F75-48C97E5D1F21}"/>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25" name="Google Shape;125;p6">
            <a:extLst>
              <a:ext uri="{FF2B5EF4-FFF2-40B4-BE49-F238E27FC236}">
                <a16:creationId xmlns:a16="http://schemas.microsoft.com/office/drawing/2014/main" id="{1486582E-C381-6F4B-8DE3-499C07334BC4}"/>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3" name="Google Shape;124;p6">
            <a:extLst>
              <a:ext uri="{FF2B5EF4-FFF2-40B4-BE49-F238E27FC236}">
                <a16:creationId xmlns:a16="http://schemas.microsoft.com/office/drawing/2014/main" id="{4826062C-815A-FCA1-F3CA-D7D0E944184C}"/>
              </a:ext>
            </a:extLst>
          </p:cNvPr>
          <p:cNvSpPr txBox="1"/>
          <p:nvPr/>
        </p:nvSpPr>
        <p:spPr>
          <a:xfrm>
            <a:off x="1055687" y="2349500"/>
            <a:ext cx="5040313" cy="304694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b="1" dirty="0">
                <a:solidFill>
                  <a:srgbClr val="3E3935"/>
                </a:solidFill>
                <a:latin typeface="Arial"/>
                <a:ea typeface="Arial"/>
                <a:cs typeface="Arial"/>
                <a:sym typeface="Arial"/>
              </a:rPr>
              <a:t>Subtítulo</a:t>
            </a:r>
            <a:endParaRPr dirty="0"/>
          </a:p>
          <a:p>
            <a:pPr marL="0" marR="0" lvl="0" indent="0" algn="l" rtl="0">
              <a:spcBef>
                <a:spcPts val="0"/>
              </a:spcBef>
              <a:spcAft>
                <a:spcPts val="0"/>
              </a:spcAft>
              <a:buNone/>
            </a:pPr>
            <a:endParaRPr sz="1600" dirty="0">
              <a:solidFill>
                <a:srgbClr val="3E3935"/>
              </a:solidFill>
              <a:latin typeface="Arial"/>
              <a:ea typeface="Arial"/>
              <a:cs typeface="Arial"/>
              <a:sym typeface="Arial"/>
            </a:endParaRPr>
          </a:p>
          <a:p>
            <a:pPr marL="285750" marR="0" lvl="0" indent="-285750" algn="just" rtl="0">
              <a:spcBef>
                <a:spcPts val="0"/>
              </a:spcBef>
              <a:spcAft>
                <a:spcPts val="0"/>
              </a:spcAft>
              <a:buClr>
                <a:srgbClr val="3E3935"/>
              </a:buClr>
              <a:buSzPts val="1600"/>
              <a:buFont typeface="Arial"/>
              <a:buChar char="•"/>
            </a:pPr>
            <a:r>
              <a:rPr lang="es-ES" sz="1600" dirty="0" err="1">
                <a:solidFill>
                  <a:srgbClr val="3E3935"/>
                </a:solidFill>
                <a:latin typeface="Arial"/>
                <a:ea typeface="Arial"/>
                <a:cs typeface="Arial"/>
                <a:sym typeface="Arial"/>
              </a:rPr>
              <a:t>Lorem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ipsum</a:t>
            </a:r>
            <a:r>
              <a:rPr lang="es-ES" sz="1600" dirty="0">
                <a:solidFill>
                  <a:srgbClr val="3E3935"/>
                </a:solidFill>
                <a:latin typeface="Arial"/>
                <a:ea typeface="Arial"/>
                <a:cs typeface="Arial"/>
                <a:sym typeface="Arial"/>
              </a:rPr>
              <a:t> dolor </a:t>
            </a:r>
            <a:r>
              <a:rPr lang="es-ES" sz="1600" dirty="0" err="1">
                <a:solidFill>
                  <a:srgbClr val="3E3935"/>
                </a:solidFill>
                <a:latin typeface="Arial"/>
                <a:ea typeface="Arial"/>
                <a:cs typeface="Arial"/>
                <a:sym typeface="Arial"/>
              </a:rPr>
              <a:t>sit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amet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consectetur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adipiscing</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elit</a:t>
            </a:r>
            <a:r>
              <a:rPr lang="es-ES" sz="1600" dirty="0">
                <a:solidFill>
                  <a:srgbClr val="3E3935"/>
                </a:solidFill>
                <a:latin typeface="Arial"/>
                <a:ea typeface="Arial"/>
                <a:cs typeface="Arial"/>
                <a:sym typeface="Arial"/>
              </a:rPr>
              <a:t>, sed do </a:t>
            </a:r>
            <a:r>
              <a:rPr lang="es-ES" sz="1600" dirty="0" err="1">
                <a:solidFill>
                  <a:srgbClr val="3E3935"/>
                </a:solidFill>
                <a:latin typeface="Arial"/>
                <a:ea typeface="Arial"/>
                <a:cs typeface="Arial"/>
                <a:sym typeface="Arial"/>
              </a:rPr>
              <a:t>eiusmod</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tempor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incididunt</a:t>
            </a:r>
            <a:r>
              <a:rPr lang="es-ES" sz="1600" dirty="0">
                <a:solidFill>
                  <a:srgbClr val="3E3935"/>
                </a:solidFill>
                <a:latin typeface="Arial"/>
                <a:ea typeface="Arial"/>
                <a:cs typeface="Arial"/>
                <a:sym typeface="Arial"/>
              </a:rPr>
              <a:t> ut labore et </a:t>
            </a:r>
            <a:r>
              <a:rPr lang="es-ES" sz="1600" dirty="0" err="1">
                <a:solidFill>
                  <a:srgbClr val="3E3935"/>
                </a:solidFill>
                <a:latin typeface="Arial"/>
                <a:ea typeface="Arial"/>
                <a:cs typeface="Arial"/>
                <a:sym typeface="Arial"/>
              </a:rPr>
              <a:t>dolore</a:t>
            </a:r>
            <a:r>
              <a:rPr lang="es-ES" sz="1600" dirty="0">
                <a:solidFill>
                  <a:srgbClr val="3E3935"/>
                </a:solidFill>
                <a:latin typeface="Arial"/>
                <a:ea typeface="Arial"/>
                <a:cs typeface="Arial"/>
                <a:sym typeface="Arial"/>
              </a:rPr>
              <a:t> magna </a:t>
            </a:r>
            <a:r>
              <a:rPr lang="es-ES" sz="1600" dirty="0" err="1">
                <a:solidFill>
                  <a:srgbClr val="3E3935"/>
                </a:solidFill>
                <a:latin typeface="Arial"/>
                <a:ea typeface="Arial"/>
                <a:cs typeface="Arial"/>
                <a:sym typeface="Arial"/>
              </a:rPr>
              <a:t>aliqua</a:t>
            </a:r>
            <a:r>
              <a:rPr lang="es-ES" sz="1600" dirty="0">
                <a:solidFill>
                  <a:srgbClr val="3E3935"/>
                </a:solidFill>
                <a:latin typeface="Arial"/>
                <a:ea typeface="Arial"/>
                <a:cs typeface="Arial"/>
                <a:sym typeface="Arial"/>
              </a:rPr>
              <a:t>. Ut </a:t>
            </a:r>
            <a:r>
              <a:rPr lang="es-ES" sz="1600" dirty="0" err="1">
                <a:solidFill>
                  <a:srgbClr val="3E3935"/>
                </a:solidFill>
                <a:latin typeface="Arial"/>
                <a:ea typeface="Arial"/>
                <a:cs typeface="Arial"/>
                <a:sym typeface="Arial"/>
              </a:rPr>
              <a:t>enim</a:t>
            </a:r>
            <a:r>
              <a:rPr lang="es-ES" sz="1600" dirty="0">
                <a:solidFill>
                  <a:srgbClr val="3E3935"/>
                </a:solidFill>
                <a:latin typeface="Arial"/>
                <a:ea typeface="Arial"/>
                <a:cs typeface="Arial"/>
                <a:sym typeface="Arial"/>
              </a:rPr>
              <a:t> ad </a:t>
            </a:r>
            <a:r>
              <a:rPr lang="es-ES" sz="1600" dirty="0" err="1">
                <a:solidFill>
                  <a:srgbClr val="3E3935"/>
                </a:solidFill>
                <a:latin typeface="Arial"/>
                <a:ea typeface="Arial"/>
                <a:cs typeface="Arial"/>
                <a:sym typeface="Arial"/>
              </a:rPr>
              <a:t>minim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veniam</a:t>
            </a:r>
            <a:r>
              <a:rPr lang="es-ES" sz="1600" dirty="0">
                <a:solidFill>
                  <a:srgbClr val="3E3935"/>
                </a:solidFill>
                <a:latin typeface="Arial"/>
                <a:ea typeface="Arial"/>
                <a:cs typeface="Arial"/>
                <a:sym typeface="Arial"/>
              </a:rPr>
              <a:t>, quis </a:t>
            </a:r>
            <a:r>
              <a:rPr lang="es-ES" sz="1600" dirty="0" err="1">
                <a:solidFill>
                  <a:srgbClr val="3E3935"/>
                </a:solidFill>
                <a:latin typeface="Arial"/>
                <a:ea typeface="Arial"/>
                <a:cs typeface="Arial"/>
                <a:sym typeface="Arial"/>
              </a:rPr>
              <a:t>nostrud</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exercitation</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ullamco</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laboris</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nisi</a:t>
            </a:r>
            <a:r>
              <a:rPr lang="es-ES" sz="1600" dirty="0">
                <a:solidFill>
                  <a:srgbClr val="3E3935"/>
                </a:solidFill>
                <a:latin typeface="Arial"/>
                <a:ea typeface="Arial"/>
                <a:cs typeface="Arial"/>
                <a:sym typeface="Arial"/>
              </a:rPr>
              <a:t> ut </a:t>
            </a:r>
            <a:r>
              <a:rPr lang="es-ES" sz="1600" dirty="0" err="1">
                <a:solidFill>
                  <a:srgbClr val="3E3935"/>
                </a:solidFill>
                <a:latin typeface="Arial"/>
                <a:ea typeface="Arial"/>
                <a:cs typeface="Arial"/>
                <a:sym typeface="Arial"/>
              </a:rPr>
              <a:t>aliquip</a:t>
            </a:r>
            <a:r>
              <a:rPr lang="es-ES" sz="1600" dirty="0">
                <a:solidFill>
                  <a:srgbClr val="3E3935"/>
                </a:solidFill>
                <a:latin typeface="Arial"/>
                <a:ea typeface="Arial"/>
                <a:cs typeface="Arial"/>
                <a:sym typeface="Arial"/>
              </a:rPr>
              <a:t> ex </a:t>
            </a:r>
            <a:r>
              <a:rPr lang="es-ES" sz="1600" dirty="0" err="1">
                <a:solidFill>
                  <a:srgbClr val="3E3935"/>
                </a:solidFill>
                <a:latin typeface="Arial"/>
                <a:ea typeface="Arial"/>
                <a:cs typeface="Arial"/>
                <a:sym typeface="Arial"/>
              </a:rPr>
              <a:t>ea</a:t>
            </a:r>
            <a:r>
              <a:rPr lang="es-ES" sz="1600" dirty="0">
                <a:solidFill>
                  <a:srgbClr val="3E3935"/>
                </a:solidFill>
                <a:latin typeface="Arial"/>
                <a:ea typeface="Arial"/>
                <a:cs typeface="Arial"/>
                <a:sym typeface="Arial"/>
              </a:rPr>
              <a:t> commodo </a:t>
            </a:r>
            <a:r>
              <a:rPr lang="es-ES" sz="1600" dirty="0" err="1">
                <a:solidFill>
                  <a:srgbClr val="3E3935"/>
                </a:solidFill>
                <a:latin typeface="Arial"/>
                <a:ea typeface="Arial"/>
                <a:cs typeface="Arial"/>
                <a:sym typeface="Arial"/>
              </a:rPr>
              <a:t>consequat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Duis</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aute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irure</a:t>
            </a:r>
            <a:r>
              <a:rPr lang="es-ES" sz="1600" dirty="0">
                <a:solidFill>
                  <a:srgbClr val="3E3935"/>
                </a:solidFill>
                <a:latin typeface="Arial"/>
                <a:ea typeface="Arial"/>
                <a:cs typeface="Arial"/>
                <a:sym typeface="Arial"/>
              </a:rPr>
              <a:t> dolor in </a:t>
            </a:r>
            <a:r>
              <a:rPr lang="es-ES" sz="1600" dirty="0" err="1">
                <a:solidFill>
                  <a:srgbClr val="3E3935"/>
                </a:solidFill>
                <a:latin typeface="Arial"/>
                <a:ea typeface="Arial"/>
                <a:cs typeface="Arial"/>
                <a:sym typeface="Arial"/>
              </a:rPr>
              <a:t>reprehenderit</a:t>
            </a:r>
            <a:r>
              <a:rPr lang="es-ES" sz="1600" dirty="0">
                <a:solidFill>
                  <a:srgbClr val="3E3935"/>
                </a:solidFill>
                <a:latin typeface="Arial"/>
                <a:ea typeface="Arial"/>
                <a:cs typeface="Arial"/>
                <a:sym typeface="Arial"/>
              </a:rPr>
              <a:t> in </a:t>
            </a:r>
            <a:r>
              <a:rPr lang="es-ES" sz="1600" dirty="0" err="1">
                <a:solidFill>
                  <a:srgbClr val="3E3935"/>
                </a:solidFill>
                <a:latin typeface="Arial"/>
                <a:ea typeface="Arial"/>
                <a:cs typeface="Arial"/>
                <a:sym typeface="Arial"/>
              </a:rPr>
              <a:t>voluptate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velit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esse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cillum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dolore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eu</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fugiat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nulla</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pariatur</a:t>
            </a:r>
            <a:r>
              <a:rPr lang="es-ES" sz="1600" dirty="0">
                <a:solidFill>
                  <a:srgbClr val="3E3935"/>
                </a:solidFill>
                <a:latin typeface="Arial"/>
                <a:ea typeface="Arial"/>
                <a:cs typeface="Arial"/>
                <a:sym typeface="Arial"/>
              </a:rPr>
              <a:t>. </a:t>
            </a:r>
            <a:endParaRPr dirty="0"/>
          </a:p>
          <a:p>
            <a:pPr marL="285750" marR="0" lvl="0" indent="-285750" algn="just" rtl="0">
              <a:spcBef>
                <a:spcPts val="0"/>
              </a:spcBef>
              <a:spcAft>
                <a:spcPts val="0"/>
              </a:spcAft>
              <a:buClr>
                <a:srgbClr val="3E3935"/>
              </a:buClr>
              <a:buSzPts val="1600"/>
              <a:buFont typeface="Arial"/>
              <a:buChar char="•"/>
            </a:pPr>
            <a:r>
              <a:rPr lang="es-ES" sz="1600" dirty="0" err="1">
                <a:solidFill>
                  <a:srgbClr val="3E3935"/>
                </a:solidFill>
                <a:latin typeface="Arial"/>
                <a:ea typeface="Arial"/>
                <a:cs typeface="Arial"/>
                <a:sym typeface="Arial"/>
              </a:rPr>
              <a:t>Excepteur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sint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occaecat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cupidatat</a:t>
            </a:r>
            <a:r>
              <a:rPr lang="es-ES" sz="1600" dirty="0">
                <a:solidFill>
                  <a:srgbClr val="3E3935"/>
                </a:solidFill>
                <a:latin typeface="Arial"/>
                <a:ea typeface="Arial"/>
                <a:cs typeface="Arial"/>
                <a:sym typeface="Arial"/>
              </a:rPr>
              <a:t> non </a:t>
            </a:r>
            <a:r>
              <a:rPr lang="es-ES" sz="1600" dirty="0" err="1">
                <a:solidFill>
                  <a:srgbClr val="3E3935"/>
                </a:solidFill>
                <a:latin typeface="Arial"/>
                <a:ea typeface="Arial"/>
                <a:cs typeface="Arial"/>
                <a:sym typeface="Arial"/>
              </a:rPr>
              <a:t>proident</a:t>
            </a:r>
            <a:r>
              <a:rPr lang="es-ES" sz="1600" dirty="0">
                <a:solidFill>
                  <a:srgbClr val="3E3935"/>
                </a:solidFill>
                <a:latin typeface="Arial"/>
                <a:ea typeface="Arial"/>
                <a:cs typeface="Arial"/>
                <a:sym typeface="Arial"/>
              </a:rPr>
              <a:t>, sunt in culpa qui </a:t>
            </a:r>
            <a:r>
              <a:rPr lang="es-ES" sz="1600" dirty="0" err="1">
                <a:solidFill>
                  <a:srgbClr val="3E3935"/>
                </a:solidFill>
                <a:latin typeface="Arial"/>
                <a:ea typeface="Arial"/>
                <a:cs typeface="Arial"/>
                <a:sym typeface="Arial"/>
              </a:rPr>
              <a:t>officia</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deserunt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mollit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anim</a:t>
            </a:r>
            <a:r>
              <a:rPr lang="es-ES" sz="1600" dirty="0">
                <a:solidFill>
                  <a:srgbClr val="3E3935"/>
                </a:solidFill>
                <a:latin typeface="Arial"/>
                <a:ea typeface="Arial"/>
                <a:cs typeface="Arial"/>
                <a:sym typeface="Arial"/>
              </a:rPr>
              <a:t> id </a:t>
            </a:r>
            <a:r>
              <a:rPr lang="es-ES" sz="1600" dirty="0" err="1">
                <a:solidFill>
                  <a:srgbClr val="3E3935"/>
                </a:solidFill>
                <a:latin typeface="Arial"/>
                <a:ea typeface="Arial"/>
                <a:cs typeface="Arial"/>
                <a:sym typeface="Arial"/>
              </a:rPr>
              <a:t>est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laborum</a:t>
            </a:r>
            <a:r>
              <a:rPr lang="es-ES" sz="1600" dirty="0">
                <a:solidFill>
                  <a:srgbClr val="3E3935"/>
                </a:solidFill>
                <a:latin typeface="Arial"/>
                <a:ea typeface="Arial"/>
                <a:cs typeface="Arial"/>
                <a:sym typeface="Arial"/>
              </a:rPr>
              <a:t>.</a:t>
            </a:r>
            <a:endParaRPr sz="1800" dirty="0">
              <a:solidFill>
                <a:srgbClr val="3E3935"/>
              </a:solidFill>
              <a:latin typeface="Arial"/>
              <a:ea typeface="Arial"/>
              <a:cs typeface="Arial"/>
              <a:sym typeface="Arial"/>
            </a:endParaRPr>
          </a:p>
        </p:txBody>
      </p:sp>
      <p:sp>
        <p:nvSpPr>
          <p:cNvPr id="4" name="Rectángulo 3">
            <a:extLst>
              <a:ext uri="{FF2B5EF4-FFF2-40B4-BE49-F238E27FC236}">
                <a16:creationId xmlns:a16="http://schemas.microsoft.com/office/drawing/2014/main" id="{7314C37E-906C-C014-A7E1-4D4E82F99D57}"/>
              </a:ext>
            </a:extLst>
          </p:cNvPr>
          <p:cNvSpPr/>
          <p:nvPr/>
        </p:nvSpPr>
        <p:spPr>
          <a:xfrm>
            <a:off x="6272011" y="1280881"/>
            <a:ext cx="4864302" cy="5027844"/>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1176612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7"/>
          <p:cNvSpPr txBox="1"/>
          <p:nvPr/>
        </p:nvSpPr>
        <p:spPr>
          <a:xfrm>
            <a:off x="1069848" y="1280881"/>
            <a:ext cx="10066465" cy="106859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a:solidFill>
                  <a:srgbClr val="0075C9"/>
                </a:solidFill>
                <a:latin typeface="Arial"/>
                <a:ea typeface="Arial"/>
                <a:cs typeface="Arial"/>
                <a:sym typeface="Arial"/>
              </a:rPr>
              <a:t>Título de</a:t>
            </a:r>
            <a:endParaRPr/>
          </a:p>
          <a:p>
            <a:pPr marL="0" marR="0" lvl="0" indent="0" algn="l" rtl="0">
              <a:spcBef>
                <a:spcPts val="0"/>
              </a:spcBef>
              <a:spcAft>
                <a:spcPts val="0"/>
              </a:spcAft>
              <a:buNone/>
            </a:pPr>
            <a:r>
              <a:rPr lang="es-ES" sz="2800" b="1">
                <a:solidFill>
                  <a:srgbClr val="0075C9"/>
                </a:solidFill>
                <a:latin typeface="Arial"/>
                <a:ea typeface="Arial"/>
                <a:cs typeface="Arial"/>
                <a:sym typeface="Arial"/>
              </a:rPr>
              <a:t>dos líneas</a:t>
            </a:r>
            <a:endParaRPr sz="2800" b="1">
              <a:solidFill>
                <a:srgbClr val="0075C9"/>
              </a:solidFill>
              <a:latin typeface="Arial"/>
              <a:ea typeface="Arial"/>
              <a:cs typeface="Arial"/>
              <a:sym typeface="Arial"/>
            </a:endParaRPr>
          </a:p>
        </p:txBody>
      </p:sp>
      <p:pic>
        <p:nvPicPr>
          <p:cNvPr id="131" name="Google Shape;131;p7"/>
          <p:cNvPicPr preferRelativeResize="0"/>
          <p:nvPr/>
        </p:nvPicPr>
        <p:blipFill rotWithShape="1">
          <a:blip r:embed="rId3">
            <a:alphaModFix/>
          </a:blip>
          <a:srcRect/>
          <a:stretch/>
        </p:blipFill>
        <p:spPr>
          <a:xfrm>
            <a:off x="1055688" y="-172192"/>
            <a:ext cx="810182" cy="1080242"/>
          </a:xfrm>
          <a:prstGeom prst="rect">
            <a:avLst/>
          </a:prstGeom>
          <a:noFill/>
          <a:ln>
            <a:noFill/>
          </a:ln>
        </p:spPr>
      </p:pic>
      <p:sp>
        <p:nvSpPr>
          <p:cNvPr id="132" name="Google Shape;132;p7"/>
          <p:cNvSpPr txBox="1"/>
          <p:nvPr/>
        </p:nvSpPr>
        <p:spPr>
          <a:xfrm>
            <a:off x="1055687" y="2349500"/>
            <a:ext cx="10080625" cy="2308324"/>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a:solidFill>
                  <a:srgbClr val="3E3935"/>
                </a:solidFill>
                <a:latin typeface="Arial"/>
                <a:ea typeface="Arial"/>
                <a:cs typeface="Arial"/>
                <a:sym typeface="Arial"/>
              </a:rPr>
              <a:t>Lorem ipsum dolor sit amet, consectetur adipiscing elit, sed do eiusmod tempor incididunt ut labore et dolore magna aliqua. </a:t>
            </a:r>
            <a:endParaRPr/>
          </a:p>
          <a:p>
            <a:pPr marL="0" marR="0" lvl="0" indent="0" algn="l" rtl="0">
              <a:spcBef>
                <a:spcPts val="0"/>
              </a:spcBef>
              <a:spcAft>
                <a:spcPts val="0"/>
              </a:spcAft>
              <a:buNone/>
            </a:pPr>
            <a:endParaRPr sz="1600">
              <a:solidFill>
                <a:srgbClr val="3E3935"/>
              </a:solidFill>
              <a:latin typeface="Arial"/>
              <a:ea typeface="Arial"/>
              <a:cs typeface="Arial"/>
              <a:sym typeface="Arial"/>
            </a:endParaRPr>
          </a:p>
          <a:p>
            <a:pPr marL="285750" marR="0" lvl="0" indent="-285750" algn="just" rtl="0">
              <a:spcBef>
                <a:spcPts val="0"/>
              </a:spcBef>
              <a:spcAft>
                <a:spcPts val="0"/>
              </a:spcAft>
              <a:buClr>
                <a:srgbClr val="3E3935"/>
              </a:buClr>
              <a:buSzPts val="1600"/>
              <a:buFont typeface="Arial"/>
              <a:buChar char="•"/>
            </a:pPr>
            <a:r>
              <a:rPr lang="es-ES" sz="1600">
                <a:solidFill>
                  <a:srgbClr val="3E3935"/>
                </a:solidFill>
                <a:latin typeface="Arial"/>
                <a:ea typeface="Arial"/>
                <a:cs typeface="Arial"/>
                <a:sym typeface="Arial"/>
              </a:rPr>
              <a:t>Lorem ipsum dolor sit amet, consectetur adipiscing elit, sed do eiusmod tempor incididunt ut labore et dolore magna aliqua. </a:t>
            </a:r>
            <a:endParaRPr/>
          </a:p>
          <a:p>
            <a:pPr marL="285750" marR="0" lvl="0" indent="-285750" algn="just" rtl="0">
              <a:spcBef>
                <a:spcPts val="0"/>
              </a:spcBef>
              <a:spcAft>
                <a:spcPts val="0"/>
              </a:spcAft>
              <a:buClr>
                <a:srgbClr val="3E3935"/>
              </a:buClr>
              <a:buSzPts val="1600"/>
              <a:buFont typeface="Arial"/>
              <a:buChar char="•"/>
            </a:pPr>
            <a:r>
              <a:rPr lang="es-ES" sz="1600">
                <a:solidFill>
                  <a:srgbClr val="3E3935"/>
                </a:solidFill>
                <a:latin typeface="Arial"/>
                <a:ea typeface="Arial"/>
                <a:cs typeface="Arial"/>
                <a:sym typeface="Arial"/>
              </a:rPr>
              <a:t>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a:p>
        </p:txBody>
      </p:sp>
      <p:sp>
        <p:nvSpPr>
          <p:cNvPr id="133" name="Google Shape;133;p7"/>
          <p:cNvSpPr txBox="1"/>
          <p:nvPr/>
        </p:nvSpPr>
        <p:spPr>
          <a:xfrm>
            <a:off x="1069848" y="5683715"/>
            <a:ext cx="10066500" cy="2769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200" i="1">
                <a:solidFill>
                  <a:srgbClr val="3E3935"/>
                </a:solidFill>
                <a:latin typeface="Arial"/>
                <a:ea typeface="Arial"/>
                <a:cs typeface="Arial"/>
                <a:sym typeface="Arial"/>
              </a:rPr>
              <a:t>(Nota al pie de página, cita, fuente).</a:t>
            </a:r>
            <a:endParaRPr/>
          </a:p>
        </p:txBody>
      </p:sp>
      <p:cxnSp>
        <p:nvCxnSpPr>
          <p:cNvPr id="134" name="Google Shape;134;p7"/>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9">
          <a:extLst>
            <a:ext uri="{FF2B5EF4-FFF2-40B4-BE49-F238E27FC236}">
              <a16:creationId xmlns:a16="http://schemas.microsoft.com/office/drawing/2014/main" id="{6D55D49B-F821-4F41-279B-C4D506492F3A}"/>
            </a:ext>
          </a:extLst>
        </p:cNvPr>
        <p:cNvGrpSpPr/>
        <p:nvPr/>
      </p:nvGrpSpPr>
      <p:grpSpPr>
        <a:xfrm>
          <a:off x="0" y="0"/>
          <a:ext cx="0" cy="0"/>
          <a:chOff x="0" y="0"/>
          <a:chExt cx="0" cy="0"/>
        </a:xfrm>
      </p:grpSpPr>
      <p:sp>
        <p:nvSpPr>
          <p:cNvPr id="130" name="Google Shape;130;p7">
            <a:extLst>
              <a:ext uri="{FF2B5EF4-FFF2-40B4-BE49-F238E27FC236}">
                <a16:creationId xmlns:a16="http://schemas.microsoft.com/office/drawing/2014/main" id="{C881E196-8115-A0B5-1335-E9BE22E12B2F}"/>
              </a:ext>
            </a:extLst>
          </p:cNvPr>
          <p:cNvSpPr txBox="1"/>
          <p:nvPr/>
        </p:nvSpPr>
        <p:spPr>
          <a:xfrm>
            <a:off x="1069848" y="1280881"/>
            <a:ext cx="10066465" cy="1068594"/>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a:solidFill>
                  <a:srgbClr val="0075C9"/>
                </a:solidFill>
                <a:latin typeface="Arial"/>
                <a:ea typeface="Arial"/>
                <a:cs typeface="Arial"/>
                <a:sym typeface="Arial"/>
              </a:rPr>
              <a:t>Título de</a:t>
            </a:r>
            <a:endParaRPr/>
          </a:p>
          <a:p>
            <a:pPr marL="0" marR="0" lvl="0" indent="0" algn="l" rtl="0">
              <a:spcBef>
                <a:spcPts val="0"/>
              </a:spcBef>
              <a:spcAft>
                <a:spcPts val="0"/>
              </a:spcAft>
              <a:buNone/>
            </a:pPr>
            <a:r>
              <a:rPr lang="es-ES" sz="2800" b="1">
                <a:solidFill>
                  <a:srgbClr val="0075C9"/>
                </a:solidFill>
                <a:latin typeface="Arial"/>
                <a:ea typeface="Arial"/>
                <a:cs typeface="Arial"/>
                <a:sym typeface="Arial"/>
              </a:rPr>
              <a:t>dos líneas</a:t>
            </a:r>
            <a:endParaRPr sz="2800" b="1">
              <a:solidFill>
                <a:srgbClr val="0075C9"/>
              </a:solidFill>
              <a:latin typeface="Arial"/>
              <a:ea typeface="Arial"/>
              <a:cs typeface="Arial"/>
              <a:sym typeface="Arial"/>
            </a:endParaRPr>
          </a:p>
        </p:txBody>
      </p:sp>
      <p:pic>
        <p:nvPicPr>
          <p:cNvPr id="131" name="Google Shape;131;p7">
            <a:extLst>
              <a:ext uri="{FF2B5EF4-FFF2-40B4-BE49-F238E27FC236}">
                <a16:creationId xmlns:a16="http://schemas.microsoft.com/office/drawing/2014/main" id="{0E2E489E-3392-AAD7-03F5-E94C83CFB1FF}"/>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34" name="Google Shape;134;p7">
            <a:extLst>
              <a:ext uri="{FF2B5EF4-FFF2-40B4-BE49-F238E27FC236}">
                <a16:creationId xmlns:a16="http://schemas.microsoft.com/office/drawing/2014/main" id="{920DE10C-799A-3085-10A2-ADA0C3D7AA0E}"/>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3" name="Google Shape;132;p7">
            <a:extLst>
              <a:ext uri="{FF2B5EF4-FFF2-40B4-BE49-F238E27FC236}">
                <a16:creationId xmlns:a16="http://schemas.microsoft.com/office/drawing/2014/main" id="{E257FBC6-D1DA-EF58-C004-3B700EF2C368}"/>
              </a:ext>
            </a:extLst>
          </p:cNvPr>
          <p:cNvSpPr txBox="1"/>
          <p:nvPr/>
        </p:nvSpPr>
        <p:spPr>
          <a:xfrm>
            <a:off x="1055687" y="2349500"/>
            <a:ext cx="5040313" cy="35393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dirty="0" err="1">
                <a:solidFill>
                  <a:srgbClr val="3E3935"/>
                </a:solidFill>
                <a:latin typeface="Arial"/>
                <a:ea typeface="Arial"/>
                <a:cs typeface="Arial"/>
                <a:sym typeface="Arial"/>
              </a:rPr>
              <a:t>Lorem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ipsum</a:t>
            </a:r>
            <a:r>
              <a:rPr lang="es-ES" sz="1600" dirty="0">
                <a:solidFill>
                  <a:srgbClr val="3E3935"/>
                </a:solidFill>
                <a:latin typeface="Arial"/>
                <a:ea typeface="Arial"/>
                <a:cs typeface="Arial"/>
                <a:sym typeface="Arial"/>
              </a:rPr>
              <a:t> dolor </a:t>
            </a:r>
            <a:r>
              <a:rPr lang="es-ES" sz="1600" dirty="0" err="1">
                <a:solidFill>
                  <a:srgbClr val="3E3935"/>
                </a:solidFill>
                <a:latin typeface="Arial"/>
                <a:ea typeface="Arial"/>
                <a:cs typeface="Arial"/>
                <a:sym typeface="Arial"/>
              </a:rPr>
              <a:t>sit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amet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consectetur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adipiscing</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elit</a:t>
            </a:r>
            <a:r>
              <a:rPr lang="es-ES" sz="1600" dirty="0">
                <a:solidFill>
                  <a:srgbClr val="3E3935"/>
                </a:solidFill>
                <a:latin typeface="Arial"/>
                <a:ea typeface="Arial"/>
                <a:cs typeface="Arial"/>
                <a:sym typeface="Arial"/>
              </a:rPr>
              <a:t>, sed do </a:t>
            </a:r>
            <a:r>
              <a:rPr lang="es-ES" sz="1600" dirty="0" err="1">
                <a:solidFill>
                  <a:srgbClr val="3E3935"/>
                </a:solidFill>
                <a:latin typeface="Arial"/>
                <a:ea typeface="Arial"/>
                <a:cs typeface="Arial"/>
                <a:sym typeface="Arial"/>
              </a:rPr>
              <a:t>eiusmod</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tempor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incididunt</a:t>
            </a:r>
            <a:r>
              <a:rPr lang="es-ES" sz="1600" dirty="0">
                <a:solidFill>
                  <a:srgbClr val="3E3935"/>
                </a:solidFill>
                <a:latin typeface="Arial"/>
                <a:ea typeface="Arial"/>
                <a:cs typeface="Arial"/>
                <a:sym typeface="Arial"/>
              </a:rPr>
              <a:t> ut labore et </a:t>
            </a:r>
            <a:r>
              <a:rPr lang="es-ES" sz="1600" dirty="0" err="1">
                <a:solidFill>
                  <a:srgbClr val="3E3935"/>
                </a:solidFill>
                <a:latin typeface="Arial"/>
                <a:ea typeface="Arial"/>
                <a:cs typeface="Arial"/>
                <a:sym typeface="Arial"/>
              </a:rPr>
              <a:t>dolore</a:t>
            </a:r>
            <a:r>
              <a:rPr lang="es-ES" sz="1600" dirty="0">
                <a:solidFill>
                  <a:srgbClr val="3E3935"/>
                </a:solidFill>
                <a:latin typeface="Arial"/>
                <a:ea typeface="Arial"/>
                <a:cs typeface="Arial"/>
                <a:sym typeface="Arial"/>
              </a:rPr>
              <a:t> magna </a:t>
            </a:r>
            <a:r>
              <a:rPr lang="es-ES" sz="1600" dirty="0" err="1">
                <a:solidFill>
                  <a:srgbClr val="3E3935"/>
                </a:solidFill>
                <a:latin typeface="Arial"/>
                <a:ea typeface="Arial"/>
                <a:cs typeface="Arial"/>
                <a:sym typeface="Arial"/>
              </a:rPr>
              <a:t>aliqua</a:t>
            </a:r>
            <a:r>
              <a:rPr lang="es-ES" sz="1600" dirty="0">
                <a:solidFill>
                  <a:srgbClr val="3E3935"/>
                </a:solidFill>
                <a:latin typeface="Arial"/>
                <a:ea typeface="Arial"/>
                <a:cs typeface="Arial"/>
                <a:sym typeface="Arial"/>
              </a:rPr>
              <a:t>. </a:t>
            </a:r>
            <a:endParaRPr dirty="0"/>
          </a:p>
          <a:p>
            <a:pPr marL="0" marR="0" lvl="0" indent="0" algn="l" rtl="0">
              <a:spcBef>
                <a:spcPts val="0"/>
              </a:spcBef>
              <a:spcAft>
                <a:spcPts val="0"/>
              </a:spcAft>
              <a:buNone/>
            </a:pPr>
            <a:endParaRPr sz="1600" dirty="0">
              <a:solidFill>
                <a:srgbClr val="3E3935"/>
              </a:solidFill>
              <a:latin typeface="Arial"/>
              <a:ea typeface="Arial"/>
              <a:cs typeface="Arial"/>
              <a:sym typeface="Arial"/>
            </a:endParaRPr>
          </a:p>
          <a:p>
            <a:pPr marL="285750" marR="0" lvl="0" indent="-285750" algn="just" rtl="0">
              <a:spcBef>
                <a:spcPts val="0"/>
              </a:spcBef>
              <a:spcAft>
                <a:spcPts val="0"/>
              </a:spcAft>
              <a:buClr>
                <a:srgbClr val="3E3935"/>
              </a:buClr>
              <a:buSzPts val="1600"/>
              <a:buFont typeface="Arial"/>
              <a:buChar char="•"/>
            </a:pPr>
            <a:r>
              <a:rPr lang="es-ES" sz="1600" dirty="0" err="1">
                <a:solidFill>
                  <a:srgbClr val="3E3935"/>
                </a:solidFill>
                <a:latin typeface="Arial"/>
                <a:ea typeface="Arial"/>
                <a:cs typeface="Arial"/>
                <a:sym typeface="Arial"/>
              </a:rPr>
              <a:t>Lorem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ipsum</a:t>
            </a:r>
            <a:r>
              <a:rPr lang="es-ES" sz="1600" dirty="0">
                <a:solidFill>
                  <a:srgbClr val="3E3935"/>
                </a:solidFill>
                <a:latin typeface="Arial"/>
                <a:ea typeface="Arial"/>
                <a:cs typeface="Arial"/>
                <a:sym typeface="Arial"/>
              </a:rPr>
              <a:t> dolor </a:t>
            </a:r>
            <a:r>
              <a:rPr lang="es-ES" sz="1600" dirty="0" err="1">
                <a:solidFill>
                  <a:srgbClr val="3E3935"/>
                </a:solidFill>
                <a:latin typeface="Arial"/>
                <a:ea typeface="Arial"/>
                <a:cs typeface="Arial"/>
                <a:sym typeface="Arial"/>
              </a:rPr>
              <a:t>sit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amet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consectetur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adipiscing</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elit</a:t>
            </a:r>
            <a:r>
              <a:rPr lang="es-ES" sz="1600" dirty="0">
                <a:solidFill>
                  <a:srgbClr val="3E3935"/>
                </a:solidFill>
                <a:latin typeface="Arial"/>
                <a:ea typeface="Arial"/>
                <a:cs typeface="Arial"/>
                <a:sym typeface="Arial"/>
              </a:rPr>
              <a:t>, sed do </a:t>
            </a:r>
            <a:r>
              <a:rPr lang="es-ES" sz="1600" dirty="0" err="1">
                <a:solidFill>
                  <a:srgbClr val="3E3935"/>
                </a:solidFill>
                <a:latin typeface="Arial"/>
                <a:ea typeface="Arial"/>
                <a:cs typeface="Arial"/>
                <a:sym typeface="Arial"/>
              </a:rPr>
              <a:t>eiusmod</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tempor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incididunt</a:t>
            </a:r>
            <a:r>
              <a:rPr lang="es-ES" sz="1600" dirty="0">
                <a:solidFill>
                  <a:srgbClr val="3E3935"/>
                </a:solidFill>
                <a:latin typeface="Arial"/>
                <a:ea typeface="Arial"/>
                <a:cs typeface="Arial"/>
                <a:sym typeface="Arial"/>
              </a:rPr>
              <a:t> ut labore et </a:t>
            </a:r>
            <a:r>
              <a:rPr lang="es-ES" sz="1600" dirty="0" err="1">
                <a:solidFill>
                  <a:srgbClr val="3E3935"/>
                </a:solidFill>
                <a:latin typeface="Arial"/>
                <a:ea typeface="Arial"/>
                <a:cs typeface="Arial"/>
                <a:sym typeface="Arial"/>
              </a:rPr>
              <a:t>dolore</a:t>
            </a:r>
            <a:r>
              <a:rPr lang="es-ES" sz="1600" dirty="0">
                <a:solidFill>
                  <a:srgbClr val="3E3935"/>
                </a:solidFill>
                <a:latin typeface="Arial"/>
                <a:ea typeface="Arial"/>
                <a:cs typeface="Arial"/>
                <a:sym typeface="Arial"/>
              </a:rPr>
              <a:t> magna </a:t>
            </a:r>
            <a:r>
              <a:rPr lang="es-ES" sz="1600" dirty="0" err="1">
                <a:solidFill>
                  <a:srgbClr val="3E3935"/>
                </a:solidFill>
                <a:latin typeface="Arial"/>
                <a:ea typeface="Arial"/>
                <a:cs typeface="Arial"/>
                <a:sym typeface="Arial"/>
              </a:rPr>
              <a:t>aliqua</a:t>
            </a:r>
            <a:r>
              <a:rPr lang="es-ES" sz="1600" dirty="0">
                <a:solidFill>
                  <a:srgbClr val="3E3935"/>
                </a:solidFill>
                <a:latin typeface="Arial"/>
                <a:ea typeface="Arial"/>
                <a:cs typeface="Arial"/>
                <a:sym typeface="Arial"/>
              </a:rPr>
              <a:t>. </a:t>
            </a:r>
            <a:endParaRPr dirty="0"/>
          </a:p>
          <a:p>
            <a:pPr marL="285750" marR="0" lvl="0" indent="-285750" algn="just" rtl="0">
              <a:spcBef>
                <a:spcPts val="0"/>
              </a:spcBef>
              <a:spcAft>
                <a:spcPts val="0"/>
              </a:spcAft>
              <a:buClr>
                <a:srgbClr val="3E3935"/>
              </a:buClr>
              <a:buSzPts val="1600"/>
              <a:buFont typeface="Arial"/>
              <a:buChar char="•"/>
            </a:pPr>
            <a:r>
              <a:rPr lang="es-ES" sz="1600" dirty="0">
                <a:solidFill>
                  <a:srgbClr val="3E3935"/>
                </a:solidFill>
                <a:latin typeface="Arial"/>
                <a:ea typeface="Arial"/>
                <a:cs typeface="Arial"/>
                <a:sym typeface="Arial"/>
              </a:rPr>
              <a:t>Ut </a:t>
            </a:r>
            <a:r>
              <a:rPr lang="es-ES" sz="1600" dirty="0" err="1">
                <a:solidFill>
                  <a:srgbClr val="3E3935"/>
                </a:solidFill>
                <a:latin typeface="Arial"/>
                <a:ea typeface="Arial"/>
                <a:cs typeface="Arial"/>
                <a:sym typeface="Arial"/>
              </a:rPr>
              <a:t>enim</a:t>
            </a:r>
            <a:r>
              <a:rPr lang="es-ES" sz="1600" dirty="0">
                <a:solidFill>
                  <a:srgbClr val="3E3935"/>
                </a:solidFill>
                <a:latin typeface="Arial"/>
                <a:ea typeface="Arial"/>
                <a:cs typeface="Arial"/>
                <a:sym typeface="Arial"/>
              </a:rPr>
              <a:t> ad </a:t>
            </a:r>
            <a:r>
              <a:rPr lang="es-ES" sz="1600" dirty="0" err="1">
                <a:solidFill>
                  <a:srgbClr val="3E3935"/>
                </a:solidFill>
                <a:latin typeface="Arial"/>
                <a:ea typeface="Arial"/>
                <a:cs typeface="Arial"/>
                <a:sym typeface="Arial"/>
              </a:rPr>
              <a:t>minim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veniam</a:t>
            </a:r>
            <a:r>
              <a:rPr lang="es-ES" sz="1600" dirty="0">
                <a:solidFill>
                  <a:srgbClr val="3E3935"/>
                </a:solidFill>
                <a:latin typeface="Arial"/>
                <a:ea typeface="Arial"/>
                <a:cs typeface="Arial"/>
                <a:sym typeface="Arial"/>
              </a:rPr>
              <a:t>, quis </a:t>
            </a:r>
            <a:r>
              <a:rPr lang="es-ES" sz="1600" dirty="0" err="1">
                <a:solidFill>
                  <a:srgbClr val="3E3935"/>
                </a:solidFill>
                <a:latin typeface="Arial"/>
                <a:ea typeface="Arial"/>
                <a:cs typeface="Arial"/>
                <a:sym typeface="Arial"/>
              </a:rPr>
              <a:t>nostrud</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exercitation</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ullamco</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laboris</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nisi</a:t>
            </a:r>
            <a:r>
              <a:rPr lang="es-ES" sz="1600" dirty="0">
                <a:solidFill>
                  <a:srgbClr val="3E3935"/>
                </a:solidFill>
                <a:latin typeface="Arial"/>
                <a:ea typeface="Arial"/>
                <a:cs typeface="Arial"/>
                <a:sym typeface="Arial"/>
              </a:rPr>
              <a:t> ut </a:t>
            </a:r>
            <a:r>
              <a:rPr lang="es-ES" sz="1600" dirty="0" err="1">
                <a:solidFill>
                  <a:srgbClr val="3E3935"/>
                </a:solidFill>
                <a:latin typeface="Arial"/>
                <a:ea typeface="Arial"/>
                <a:cs typeface="Arial"/>
                <a:sym typeface="Arial"/>
              </a:rPr>
              <a:t>aliquip</a:t>
            </a:r>
            <a:r>
              <a:rPr lang="es-ES" sz="1600" dirty="0">
                <a:solidFill>
                  <a:srgbClr val="3E3935"/>
                </a:solidFill>
                <a:latin typeface="Arial"/>
                <a:ea typeface="Arial"/>
                <a:cs typeface="Arial"/>
                <a:sym typeface="Arial"/>
              </a:rPr>
              <a:t> ex </a:t>
            </a:r>
            <a:r>
              <a:rPr lang="es-ES" sz="1600" dirty="0" err="1">
                <a:solidFill>
                  <a:srgbClr val="3E3935"/>
                </a:solidFill>
                <a:latin typeface="Arial"/>
                <a:ea typeface="Arial"/>
                <a:cs typeface="Arial"/>
                <a:sym typeface="Arial"/>
              </a:rPr>
              <a:t>ea</a:t>
            </a:r>
            <a:r>
              <a:rPr lang="es-ES" sz="1600" dirty="0">
                <a:solidFill>
                  <a:srgbClr val="3E3935"/>
                </a:solidFill>
                <a:latin typeface="Arial"/>
                <a:ea typeface="Arial"/>
                <a:cs typeface="Arial"/>
                <a:sym typeface="Arial"/>
              </a:rPr>
              <a:t> commodo </a:t>
            </a:r>
            <a:r>
              <a:rPr lang="es-ES" sz="1600" dirty="0" err="1">
                <a:solidFill>
                  <a:srgbClr val="3E3935"/>
                </a:solidFill>
                <a:latin typeface="Arial"/>
                <a:ea typeface="Arial"/>
                <a:cs typeface="Arial"/>
                <a:sym typeface="Arial"/>
              </a:rPr>
              <a:t>consequat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Duis</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aute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irure</a:t>
            </a:r>
            <a:r>
              <a:rPr lang="es-ES" sz="1600" dirty="0">
                <a:solidFill>
                  <a:srgbClr val="3E3935"/>
                </a:solidFill>
                <a:latin typeface="Arial"/>
                <a:ea typeface="Arial"/>
                <a:cs typeface="Arial"/>
                <a:sym typeface="Arial"/>
              </a:rPr>
              <a:t> dolor in </a:t>
            </a:r>
            <a:r>
              <a:rPr lang="es-ES" sz="1600" dirty="0" err="1">
                <a:solidFill>
                  <a:srgbClr val="3E3935"/>
                </a:solidFill>
                <a:latin typeface="Arial"/>
                <a:ea typeface="Arial"/>
                <a:cs typeface="Arial"/>
                <a:sym typeface="Arial"/>
              </a:rPr>
              <a:t>reprehenderit</a:t>
            </a:r>
            <a:r>
              <a:rPr lang="es-ES" sz="1600" dirty="0">
                <a:solidFill>
                  <a:srgbClr val="3E3935"/>
                </a:solidFill>
                <a:latin typeface="Arial"/>
                <a:ea typeface="Arial"/>
                <a:cs typeface="Arial"/>
                <a:sym typeface="Arial"/>
              </a:rPr>
              <a:t> in </a:t>
            </a:r>
            <a:r>
              <a:rPr lang="es-ES" sz="1600" dirty="0" err="1">
                <a:solidFill>
                  <a:srgbClr val="3E3935"/>
                </a:solidFill>
                <a:latin typeface="Arial"/>
                <a:ea typeface="Arial"/>
                <a:cs typeface="Arial"/>
                <a:sym typeface="Arial"/>
              </a:rPr>
              <a:t>voluptate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velit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esse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cillum</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dolore</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eu</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fugiat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nulla</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pariatur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Excepteur</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sint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occaecat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cupidatat</a:t>
            </a:r>
            <a:r>
              <a:rPr lang="es-ES" sz="1600" dirty="0">
                <a:solidFill>
                  <a:srgbClr val="3E3935"/>
                </a:solidFill>
                <a:latin typeface="Arial"/>
                <a:ea typeface="Arial"/>
                <a:cs typeface="Arial"/>
                <a:sym typeface="Arial"/>
              </a:rPr>
              <a:t> non </a:t>
            </a:r>
            <a:r>
              <a:rPr lang="es-ES" sz="1600" dirty="0" err="1">
                <a:solidFill>
                  <a:srgbClr val="3E3935"/>
                </a:solidFill>
                <a:latin typeface="Arial"/>
                <a:ea typeface="Arial"/>
                <a:cs typeface="Arial"/>
                <a:sym typeface="Arial"/>
              </a:rPr>
              <a:t>proident</a:t>
            </a:r>
            <a:r>
              <a:rPr lang="es-ES" sz="1600" dirty="0">
                <a:solidFill>
                  <a:srgbClr val="3E3935"/>
                </a:solidFill>
                <a:latin typeface="Arial"/>
                <a:ea typeface="Arial"/>
                <a:cs typeface="Arial"/>
                <a:sym typeface="Arial"/>
              </a:rPr>
              <a:t>, sunt in culpa qui </a:t>
            </a:r>
            <a:r>
              <a:rPr lang="es-ES" sz="1600" dirty="0" err="1">
                <a:solidFill>
                  <a:srgbClr val="3E3935"/>
                </a:solidFill>
                <a:latin typeface="Arial"/>
                <a:ea typeface="Arial"/>
                <a:cs typeface="Arial"/>
                <a:sym typeface="Arial"/>
              </a:rPr>
              <a:t>officia</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deserunt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mollit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anim</a:t>
            </a:r>
            <a:r>
              <a:rPr lang="es-ES" sz="1600" dirty="0">
                <a:solidFill>
                  <a:srgbClr val="3E3935"/>
                </a:solidFill>
                <a:latin typeface="Arial"/>
                <a:ea typeface="Arial"/>
                <a:cs typeface="Arial"/>
                <a:sym typeface="Arial"/>
              </a:rPr>
              <a:t> id </a:t>
            </a:r>
            <a:r>
              <a:rPr lang="es-ES" sz="1600" dirty="0" err="1">
                <a:solidFill>
                  <a:srgbClr val="3E3935"/>
                </a:solidFill>
                <a:latin typeface="Arial"/>
                <a:ea typeface="Arial"/>
                <a:cs typeface="Arial"/>
                <a:sym typeface="Arial"/>
              </a:rPr>
              <a:t>est</a:t>
            </a:r>
            <a:r>
              <a:rPr lang="es-ES" sz="1600" dirty="0">
                <a:solidFill>
                  <a:srgbClr val="3E3935"/>
                </a:solidFill>
                <a:latin typeface="Arial"/>
                <a:ea typeface="Arial"/>
                <a:cs typeface="Arial"/>
                <a:sym typeface="Arial"/>
              </a:rPr>
              <a:t> </a:t>
            </a:r>
            <a:r>
              <a:rPr lang="es-ES" sz="1600" dirty="0" err="1">
                <a:solidFill>
                  <a:srgbClr val="3E3935"/>
                </a:solidFill>
                <a:latin typeface="Arial"/>
                <a:ea typeface="Arial"/>
                <a:cs typeface="Arial"/>
                <a:sym typeface="Arial"/>
              </a:rPr>
              <a:t>laborum</a:t>
            </a:r>
            <a:r>
              <a:rPr lang="es-ES" sz="1600" dirty="0">
                <a:solidFill>
                  <a:srgbClr val="3E3935"/>
                </a:solidFill>
                <a:latin typeface="Arial"/>
                <a:ea typeface="Arial"/>
                <a:cs typeface="Arial"/>
                <a:sym typeface="Arial"/>
              </a:rPr>
              <a:t>.</a:t>
            </a:r>
            <a:endParaRPr dirty="0"/>
          </a:p>
        </p:txBody>
      </p:sp>
      <p:sp>
        <p:nvSpPr>
          <p:cNvPr id="4" name="Rectángulo 3">
            <a:extLst>
              <a:ext uri="{FF2B5EF4-FFF2-40B4-BE49-F238E27FC236}">
                <a16:creationId xmlns:a16="http://schemas.microsoft.com/office/drawing/2014/main" id="{B17CA2E8-2B01-8944-310C-4711971D4CFA}"/>
              </a:ext>
            </a:extLst>
          </p:cNvPr>
          <p:cNvSpPr/>
          <p:nvPr/>
        </p:nvSpPr>
        <p:spPr>
          <a:xfrm>
            <a:off x="6272011" y="1280881"/>
            <a:ext cx="4864302" cy="5027844"/>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7430449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8"/>
          <p:cNvSpPr txBox="1"/>
          <p:nvPr/>
        </p:nvSpPr>
        <p:spPr>
          <a:xfrm>
            <a:off x="1055689" y="2925408"/>
            <a:ext cx="10080624" cy="6731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404040"/>
              </a:buClr>
              <a:buSzPts val="3600"/>
              <a:buFont typeface="Arial"/>
              <a:buNone/>
            </a:pPr>
            <a:r>
              <a:rPr lang="es-ES" sz="2800" b="1">
                <a:solidFill>
                  <a:srgbClr val="0075C9"/>
                </a:solidFill>
                <a:latin typeface="Arial"/>
                <a:ea typeface="Arial"/>
                <a:cs typeface="Arial"/>
                <a:sym typeface="Arial"/>
              </a:rPr>
              <a:t>CIERRE</a:t>
            </a:r>
            <a:endParaRPr sz="2800" b="1">
              <a:solidFill>
                <a:srgbClr val="0075C9"/>
              </a:solidFill>
              <a:latin typeface="Calibri"/>
              <a:ea typeface="Calibri"/>
              <a:cs typeface="Calibri"/>
              <a:sym typeface="Calibri"/>
            </a:endParaRPr>
          </a:p>
        </p:txBody>
      </p:sp>
      <p:pic>
        <p:nvPicPr>
          <p:cNvPr id="140" name="Google Shape;140;p8"/>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41" name="Google Shape;141;p8"/>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9"/>
          <p:cNvSpPr txBox="1"/>
          <p:nvPr/>
        </p:nvSpPr>
        <p:spPr>
          <a:xfrm>
            <a:off x="2887880" y="2433232"/>
            <a:ext cx="6416241" cy="199153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404040"/>
              </a:buClr>
              <a:buSzPts val="3200"/>
              <a:buFont typeface="Arial"/>
              <a:buNone/>
            </a:pPr>
            <a:r>
              <a:rPr lang="es-ES" sz="3200" b="1">
                <a:solidFill>
                  <a:srgbClr val="0075C9"/>
                </a:solidFill>
                <a:latin typeface="Arial"/>
                <a:ea typeface="Arial"/>
                <a:cs typeface="Arial"/>
                <a:sym typeface="Arial"/>
              </a:rPr>
              <a:t>TÍTULO</a:t>
            </a:r>
            <a:endParaRPr sz="2400" b="1">
              <a:solidFill>
                <a:srgbClr val="0075C9"/>
              </a:solidFill>
              <a:latin typeface="Arial"/>
              <a:ea typeface="Arial"/>
              <a:cs typeface="Arial"/>
              <a:sym typeface="Arial"/>
            </a:endParaRPr>
          </a:p>
          <a:p>
            <a:pPr marL="0" marR="0" lvl="0" indent="0" algn="ctr" rtl="0">
              <a:lnSpc>
                <a:spcPct val="90000"/>
              </a:lnSpc>
              <a:spcBef>
                <a:spcPts val="1000"/>
              </a:spcBef>
              <a:spcAft>
                <a:spcPts val="0"/>
              </a:spcAft>
              <a:buClr>
                <a:srgbClr val="404040"/>
              </a:buClr>
              <a:buSzPts val="3200"/>
              <a:buFont typeface="Arial"/>
              <a:buNone/>
            </a:pPr>
            <a:endParaRPr sz="3200" b="1">
              <a:solidFill>
                <a:srgbClr val="404040"/>
              </a:solidFill>
              <a:latin typeface="Arial"/>
              <a:ea typeface="Arial"/>
              <a:cs typeface="Arial"/>
              <a:sym typeface="Arial"/>
            </a:endParaRPr>
          </a:p>
          <a:p>
            <a:pPr marL="0" marR="0" lvl="0" indent="0" algn="ctr" rtl="0">
              <a:lnSpc>
                <a:spcPct val="90000"/>
              </a:lnSpc>
              <a:spcBef>
                <a:spcPts val="1000"/>
              </a:spcBef>
              <a:spcAft>
                <a:spcPts val="0"/>
              </a:spcAft>
              <a:buClr>
                <a:srgbClr val="404040"/>
              </a:buClr>
              <a:buSzPts val="3200"/>
              <a:buFont typeface="Arial"/>
              <a:buNone/>
            </a:pPr>
            <a:r>
              <a:rPr lang="es-ES" sz="2400">
                <a:solidFill>
                  <a:srgbClr val="555759"/>
                </a:solidFill>
                <a:latin typeface="Arial"/>
                <a:ea typeface="Arial"/>
                <a:cs typeface="Arial"/>
                <a:sym typeface="Arial"/>
              </a:rPr>
              <a:t>Subtítulo / nombre</a:t>
            </a:r>
            <a:endParaRPr/>
          </a:p>
          <a:p>
            <a:pPr marL="0" marR="0" lvl="0" indent="0" algn="ctr" rtl="0">
              <a:lnSpc>
                <a:spcPct val="90000"/>
              </a:lnSpc>
              <a:spcBef>
                <a:spcPts val="1000"/>
              </a:spcBef>
              <a:spcAft>
                <a:spcPts val="0"/>
              </a:spcAft>
              <a:buClr>
                <a:srgbClr val="404040"/>
              </a:buClr>
              <a:buSzPts val="3200"/>
              <a:buFont typeface="Arial"/>
              <a:buNone/>
            </a:pPr>
            <a:r>
              <a:rPr lang="es-ES" sz="2400">
                <a:solidFill>
                  <a:srgbClr val="555759"/>
                </a:solidFill>
                <a:latin typeface="Arial"/>
                <a:ea typeface="Arial"/>
                <a:cs typeface="Arial"/>
                <a:sym typeface="Arial"/>
              </a:rPr>
              <a:t>Fecha</a:t>
            </a:r>
            <a:endParaRPr sz="2400">
              <a:solidFill>
                <a:srgbClr val="555759"/>
              </a:solidFill>
              <a:latin typeface="Calibri"/>
              <a:ea typeface="Calibri"/>
              <a:cs typeface="Calibri"/>
              <a:sym typeface="Calibri"/>
            </a:endParaRPr>
          </a:p>
          <a:p>
            <a:pPr marL="0" marR="0" lvl="0" indent="0" algn="ctr" rtl="0">
              <a:lnSpc>
                <a:spcPct val="90000"/>
              </a:lnSpc>
              <a:spcBef>
                <a:spcPts val="1000"/>
              </a:spcBef>
              <a:spcAft>
                <a:spcPts val="0"/>
              </a:spcAft>
              <a:buClr>
                <a:srgbClr val="3F3F3F"/>
              </a:buClr>
              <a:buSzPts val="3200"/>
              <a:buFont typeface="Arial"/>
              <a:buNone/>
            </a:pPr>
            <a:endParaRPr sz="3200" b="1">
              <a:solidFill>
                <a:srgbClr val="404040"/>
              </a:solidFill>
              <a:latin typeface="Arial"/>
              <a:ea typeface="Arial"/>
              <a:cs typeface="Arial"/>
              <a:sym typeface="Arial"/>
            </a:endParaRPr>
          </a:p>
        </p:txBody>
      </p:sp>
      <p:cxnSp>
        <p:nvCxnSpPr>
          <p:cNvPr id="147" name="Google Shape;147;p9"/>
          <p:cNvCxnSpPr/>
          <p:nvPr/>
        </p:nvCxnSpPr>
        <p:spPr>
          <a:xfrm>
            <a:off x="2330522" y="3254339"/>
            <a:ext cx="7530957" cy="0"/>
          </a:xfrm>
          <a:prstGeom prst="straightConnector1">
            <a:avLst/>
          </a:prstGeom>
          <a:noFill/>
          <a:ln w="9525" cap="flat" cmpd="sng">
            <a:solidFill>
              <a:srgbClr val="F7D93E"/>
            </a:solidFill>
            <a:prstDash val="solid"/>
            <a:miter lim="800000"/>
            <a:headEnd type="none" w="sm" len="sm"/>
            <a:tailEnd type="none" w="sm" len="sm"/>
          </a:ln>
        </p:spPr>
      </p:cxnSp>
      <p:pic>
        <p:nvPicPr>
          <p:cNvPr id="148" name="Google Shape;148;p9"/>
          <p:cNvPicPr preferRelativeResize="0"/>
          <p:nvPr/>
        </p:nvPicPr>
        <p:blipFill rotWithShape="1">
          <a:blip r:embed="rId3">
            <a:alphaModFix/>
          </a:blip>
          <a:srcRect/>
          <a:stretch/>
        </p:blipFill>
        <p:spPr>
          <a:xfrm>
            <a:off x="1055688" y="-172192"/>
            <a:ext cx="810182" cy="1080242"/>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4" name="Google Shape;154;p10"/>
          <p:cNvSpPr/>
          <p:nvPr/>
        </p:nvSpPr>
        <p:spPr>
          <a:xfrm>
            <a:off x="-1" y="6675119"/>
            <a:ext cx="12192000" cy="182881"/>
          </a:xfrm>
          <a:prstGeom prst="rect">
            <a:avLst/>
          </a:prstGeom>
          <a:solidFill>
            <a:srgbClr val="0075C9"/>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5" name="Google Shape;155;p10"/>
          <p:cNvSpPr/>
          <p:nvPr/>
        </p:nvSpPr>
        <p:spPr>
          <a:xfrm>
            <a:off x="8154296" y="6569415"/>
            <a:ext cx="4037704" cy="105704"/>
          </a:xfrm>
          <a:prstGeom prst="rect">
            <a:avLst/>
          </a:prstGeom>
          <a:solidFill>
            <a:srgbClr val="F7D93E"/>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 name="Google Shape;84;p1" descr="Un letrero de color blanco&#10;&#10;Descripción generada automáticamente con confianza baja">
            <a:extLst>
              <a:ext uri="{FF2B5EF4-FFF2-40B4-BE49-F238E27FC236}">
                <a16:creationId xmlns:a16="http://schemas.microsoft.com/office/drawing/2014/main" id="{41FAE533-FA9B-ABFA-3210-1DF0FE837E63}"/>
              </a:ext>
            </a:extLst>
          </p:cNvPr>
          <p:cNvPicPr preferRelativeResize="0"/>
          <p:nvPr/>
        </p:nvPicPr>
        <p:blipFill rotWithShape="1">
          <a:blip r:embed="rId3">
            <a:alphaModFix/>
          </a:blip>
          <a:srcRect/>
          <a:stretch/>
        </p:blipFill>
        <p:spPr>
          <a:xfrm>
            <a:off x="4344894" y="3071775"/>
            <a:ext cx="3502209" cy="7144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2"/>
          <p:cNvSpPr txBox="1"/>
          <p:nvPr/>
        </p:nvSpPr>
        <p:spPr>
          <a:xfrm>
            <a:off x="2887880" y="2433232"/>
            <a:ext cx="6416241" cy="199153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404040"/>
              </a:buClr>
              <a:buSzPts val="3200"/>
              <a:buFont typeface="Arial"/>
              <a:buNone/>
            </a:pPr>
            <a:r>
              <a:rPr lang="es-ES" sz="3200" b="1" i="0" u="none" strike="noStrike" cap="none">
                <a:solidFill>
                  <a:srgbClr val="0075C9"/>
                </a:solidFill>
                <a:latin typeface="Arial"/>
                <a:ea typeface="Arial"/>
                <a:cs typeface="Arial"/>
                <a:sym typeface="Arial"/>
              </a:rPr>
              <a:t>TÍTULO</a:t>
            </a:r>
            <a:endParaRPr sz="2400" b="1" i="0" u="none" strike="noStrike" cap="none">
              <a:solidFill>
                <a:srgbClr val="0075C9"/>
              </a:solidFill>
              <a:latin typeface="Arial"/>
              <a:ea typeface="Arial"/>
              <a:cs typeface="Arial"/>
              <a:sym typeface="Arial"/>
            </a:endParaRPr>
          </a:p>
          <a:p>
            <a:pPr marL="0" marR="0" lvl="0" indent="0" algn="ctr" rtl="0">
              <a:lnSpc>
                <a:spcPct val="90000"/>
              </a:lnSpc>
              <a:spcBef>
                <a:spcPts val="1000"/>
              </a:spcBef>
              <a:spcAft>
                <a:spcPts val="0"/>
              </a:spcAft>
              <a:buClr>
                <a:srgbClr val="404040"/>
              </a:buClr>
              <a:buSzPts val="3200"/>
              <a:buFont typeface="Arial"/>
              <a:buNone/>
            </a:pPr>
            <a:endParaRPr sz="3200" b="1" i="0" u="none" strike="noStrike" cap="none">
              <a:solidFill>
                <a:srgbClr val="404040"/>
              </a:solidFill>
              <a:latin typeface="Arial"/>
              <a:ea typeface="Arial"/>
              <a:cs typeface="Arial"/>
              <a:sym typeface="Arial"/>
            </a:endParaRPr>
          </a:p>
          <a:p>
            <a:pPr marL="0" marR="0" lvl="0" indent="0" algn="ctr" rtl="0">
              <a:lnSpc>
                <a:spcPct val="90000"/>
              </a:lnSpc>
              <a:spcBef>
                <a:spcPts val="1000"/>
              </a:spcBef>
              <a:spcAft>
                <a:spcPts val="0"/>
              </a:spcAft>
              <a:buClr>
                <a:srgbClr val="404040"/>
              </a:buClr>
              <a:buSzPts val="3200"/>
              <a:buFont typeface="Arial"/>
              <a:buNone/>
            </a:pPr>
            <a:r>
              <a:rPr lang="es-ES" sz="2400" b="0" i="0" u="none" strike="noStrike" cap="none">
                <a:solidFill>
                  <a:srgbClr val="555759"/>
                </a:solidFill>
                <a:latin typeface="Arial"/>
                <a:ea typeface="Arial"/>
                <a:cs typeface="Arial"/>
                <a:sym typeface="Arial"/>
              </a:rPr>
              <a:t>Subtítulo / nombre</a:t>
            </a:r>
            <a:endParaRPr/>
          </a:p>
          <a:p>
            <a:pPr marL="0" marR="0" lvl="0" indent="0" algn="ctr" rtl="0">
              <a:lnSpc>
                <a:spcPct val="90000"/>
              </a:lnSpc>
              <a:spcBef>
                <a:spcPts val="1000"/>
              </a:spcBef>
              <a:spcAft>
                <a:spcPts val="0"/>
              </a:spcAft>
              <a:buClr>
                <a:srgbClr val="404040"/>
              </a:buClr>
              <a:buSzPts val="3200"/>
              <a:buFont typeface="Arial"/>
              <a:buNone/>
            </a:pPr>
            <a:r>
              <a:rPr lang="es-ES" sz="2400" b="0" i="0" u="none" strike="noStrike" cap="none">
                <a:solidFill>
                  <a:srgbClr val="555759"/>
                </a:solidFill>
                <a:latin typeface="Arial"/>
                <a:ea typeface="Arial"/>
                <a:cs typeface="Arial"/>
                <a:sym typeface="Arial"/>
              </a:rPr>
              <a:t>Fecha</a:t>
            </a:r>
            <a:endParaRPr sz="2400" b="0" i="0" u="none" strike="noStrike" cap="none">
              <a:solidFill>
                <a:srgbClr val="555759"/>
              </a:solidFill>
              <a:latin typeface="Calibri"/>
              <a:ea typeface="Calibri"/>
              <a:cs typeface="Calibri"/>
              <a:sym typeface="Calibri"/>
            </a:endParaRPr>
          </a:p>
          <a:p>
            <a:pPr marL="0" marR="0" lvl="0" indent="0" algn="ctr" rtl="0">
              <a:lnSpc>
                <a:spcPct val="90000"/>
              </a:lnSpc>
              <a:spcBef>
                <a:spcPts val="1000"/>
              </a:spcBef>
              <a:spcAft>
                <a:spcPts val="0"/>
              </a:spcAft>
              <a:buClr>
                <a:srgbClr val="3F3F3F"/>
              </a:buClr>
              <a:buSzPts val="3200"/>
              <a:buFont typeface="Arial"/>
              <a:buNone/>
            </a:pPr>
            <a:endParaRPr sz="3200" b="1" i="0" u="none" strike="noStrike" cap="none">
              <a:solidFill>
                <a:srgbClr val="404040"/>
              </a:solidFill>
              <a:latin typeface="Arial"/>
              <a:ea typeface="Arial"/>
              <a:cs typeface="Arial"/>
              <a:sym typeface="Arial"/>
            </a:endParaRPr>
          </a:p>
        </p:txBody>
      </p:sp>
      <p:cxnSp>
        <p:nvCxnSpPr>
          <p:cNvPr id="92" name="Google Shape;92;p2"/>
          <p:cNvCxnSpPr/>
          <p:nvPr/>
        </p:nvCxnSpPr>
        <p:spPr>
          <a:xfrm>
            <a:off x="2330522" y="3254339"/>
            <a:ext cx="7530957" cy="0"/>
          </a:xfrm>
          <a:prstGeom prst="straightConnector1">
            <a:avLst/>
          </a:prstGeom>
          <a:noFill/>
          <a:ln w="9525" cap="flat" cmpd="sng">
            <a:solidFill>
              <a:srgbClr val="F7D93E"/>
            </a:solidFill>
            <a:prstDash val="solid"/>
            <a:miter lim="800000"/>
            <a:headEnd type="none" w="sm" len="sm"/>
            <a:tailEnd type="none" w="sm" len="sm"/>
          </a:ln>
        </p:spPr>
      </p:cxnSp>
      <p:pic>
        <p:nvPicPr>
          <p:cNvPr id="93" name="Google Shape;93;p2"/>
          <p:cNvPicPr preferRelativeResize="0"/>
          <p:nvPr/>
        </p:nvPicPr>
        <p:blipFill rotWithShape="1">
          <a:blip r:embed="rId3">
            <a:alphaModFix/>
          </a:blip>
          <a:srcRect/>
          <a:stretch/>
        </p:blipFill>
        <p:spPr>
          <a:xfrm>
            <a:off x="1055688" y="-172192"/>
            <a:ext cx="810182" cy="1080242"/>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3"/>
          <p:cNvSpPr txBox="1"/>
          <p:nvPr/>
        </p:nvSpPr>
        <p:spPr>
          <a:xfrm>
            <a:off x="1069848" y="1280881"/>
            <a:ext cx="6156325" cy="673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04040"/>
              </a:buClr>
              <a:buSzPts val="3600"/>
              <a:buFont typeface="Arial"/>
              <a:buNone/>
            </a:pPr>
            <a:r>
              <a:rPr lang="es-ES" sz="2800" b="1" i="0" u="none" strike="noStrike" cap="none">
                <a:solidFill>
                  <a:srgbClr val="0075C9"/>
                </a:solidFill>
                <a:latin typeface="Arial"/>
                <a:ea typeface="Arial"/>
                <a:cs typeface="Arial"/>
                <a:sym typeface="Arial"/>
              </a:rPr>
              <a:t>Título</a:t>
            </a:r>
            <a:endParaRPr sz="2800" b="1" i="0" u="none" strike="noStrike" cap="none">
              <a:solidFill>
                <a:srgbClr val="0075C9"/>
              </a:solidFill>
              <a:latin typeface="Arial"/>
              <a:ea typeface="Arial"/>
              <a:cs typeface="Arial"/>
              <a:sym typeface="Arial"/>
            </a:endParaRPr>
          </a:p>
        </p:txBody>
      </p:sp>
      <p:sp>
        <p:nvSpPr>
          <p:cNvPr id="99" name="Google Shape;99;p3"/>
          <p:cNvSpPr txBox="1"/>
          <p:nvPr/>
        </p:nvSpPr>
        <p:spPr>
          <a:xfrm>
            <a:off x="1069847" y="2349475"/>
            <a:ext cx="10066465" cy="132343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600" b="0" i="0" u="none" strike="noStrike" cap="none">
                <a:solidFill>
                  <a:srgbClr val="3E3935"/>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600" b="0" i="0" u="none" strike="noStrike" cap="none">
              <a:solidFill>
                <a:srgbClr val="3E3935"/>
              </a:solidFill>
              <a:latin typeface="Arial"/>
              <a:ea typeface="Arial"/>
              <a:cs typeface="Arial"/>
              <a:sym typeface="Arial"/>
            </a:endParaRPr>
          </a:p>
        </p:txBody>
      </p:sp>
      <p:pic>
        <p:nvPicPr>
          <p:cNvPr id="100" name="Google Shape;100;p3"/>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01" name="Google Shape;101;p3"/>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a:extLst>
            <a:ext uri="{FF2B5EF4-FFF2-40B4-BE49-F238E27FC236}">
              <a16:creationId xmlns:a16="http://schemas.microsoft.com/office/drawing/2014/main" id="{E1DF5962-4A5B-9F77-4404-96FA2BEF26AB}"/>
            </a:ext>
          </a:extLst>
        </p:cNvPr>
        <p:cNvGrpSpPr/>
        <p:nvPr/>
      </p:nvGrpSpPr>
      <p:grpSpPr>
        <a:xfrm>
          <a:off x="0" y="0"/>
          <a:ext cx="0" cy="0"/>
          <a:chOff x="0" y="0"/>
          <a:chExt cx="0" cy="0"/>
        </a:xfrm>
      </p:grpSpPr>
      <p:sp>
        <p:nvSpPr>
          <p:cNvPr id="98" name="Google Shape;98;p3">
            <a:extLst>
              <a:ext uri="{FF2B5EF4-FFF2-40B4-BE49-F238E27FC236}">
                <a16:creationId xmlns:a16="http://schemas.microsoft.com/office/drawing/2014/main" id="{7499D3B6-C8F0-02C6-ACE7-16492707AE7C}"/>
              </a:ext>
            </a:extLst>
          </p:cNvPr>
          <p:cNvSpPr txBox="1"/>
          <p:nvPr/>
        </p:nvSpPr>
        <p:spPr>
          <a:xfrm>
            <a:off x="1069848" y="1280881"/>
            <a:ext cx="6156325" cy="673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04040"/>
              </a:buClr>
              <a:buSzPts val="3600"/>
              <a:buFont typeface="Arial"/>
              <a:buNone/>
            </a:pPr>
            <a:r>
              <a:rPr lang="es-ES" sz="2800" b="1" i="0" u="none" strike="noStrike" cap="none" dirty="0">
                <a:solidFill>
                  <a:srgbClr val="0075C9"/>
                </a:solidFill>
                <a:latin typeface="Arial"/>
                <a:ea typeface="Arial"/>
                <a:cs typeface="Arial"/>
                <a:sym typeface="Arial"/>
              </a:rPr>
              <a:t>Título</a:t>
            </a:r>
            <a:endParaRPr sz="2800" b="1" i="0" u="none" strike="noStrike" cap="none" dirty="0">
              <a:solidFill>
                <a:srgbClr val="0075C9"/>
              </a:solidFill>
              <a:latin typeface="Arial"/>
              <a:ea typeface="Arial"/>
              <a:cs typeface="Arial"/>
              <a:sym typeface="Arial"/>
            </a:endParaRPr>
          </a:p>
        </p:txBody>
      </p:sp>
      <p:pic>
        <p:nvPicPr>
          <p:cNvPr id="100" name="Google Shape;100;p3">
            <a:extLst>
              <a:ext uri="{FF2B5EF4-FFF2-40B4-BE49-F238E27FC236}">
                <a16:creationId xmlns:a16="http://schemas.microsoft.com/office/drawing/2014/main" id="{D3BD86EE-459B-1545-0D53-196736974688}"/>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01" name="Google Shape;101;p3">
            <a:extLst>
              <a:ext uri="{FF2B5EF4-FFF2-40B4-BE49-F238E27FC236}">
                <a16:creationId xmlns:a16="http://schemas.microsoft.com/office/drawing/2014/main" id="{DC831FFD-2B84-FD2E-8F9B-2DA014AB1E60}"/>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3" name="Google Shape;99;p3">
            <a:extLst>
              <a:ext uri="{FF2B5EF4-FFF2-40B4-BE49-F238E27FC236}">
                <a16:creationId xmlns:a16="http://schemas.microsoft.com/office/drawing/2014/main" id="{4ECDDD5E-BC39-3E9C-E271-559697285965}"/>
              </a:ext>
            </a:extLst>
          </p:cNvPr>
          <p:cNvSpPr txBox="1"/>
          <p:nvPr/>
        </p:nvSpPr>
        <p:spPr>
          <a:xfrm>
            <a:off x="1069847" y="2349475"/>
            <a:ext cx="10066465" cy="1323439"/>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600" b="0" i="0" u="none" strike="noStrike" cap="none" dirty="0" err="1">
                <a:solidFill>
                  <a:srgbClr val="3E3935"/>
                </a:solidFill>
                <a:latin typeface="Arial"/>
                <a:ea typeface="Arial"/>
                <a:cs typeface="Arial"/>
                <a:sym typeface="Arial"/>
              </a:rPr>
              <a:t>Lorem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ipsum</a:t>
            </a:r>
            <a:r>
              <a:rPr lang="es-ES" sz="1600" b="0" i="0" u="none" strike="noStrike" cap="none" dirty="0">
                <a:solidFill>
                  <a:srgbClr val="3E3935"/>
                </a:solidFill>
                <a:latin typeface="Arial"/>
                <a:ea typeface="Arial"/>
                <a:cs typeface="Arial"/>
                <a:sym typeface="Arial"/>
              </a:rPr>
              <a:t> dolor </a:t>
            </a:r>
            <a:r>
              <a:rPr lang="es-ES" sz="1600" b="0" i="0" u="none" strike="noStrike" cap="none" dirty="0" err="1">
                <a:solidFill>
                  <a:srgbClr val="3E3935"/>
                </a:solidFill>
                <a:latin typeface="Arial"/>
                <a:ea typeface="Arial"/>
                <a:cs typeface="Arial"/>
                <a:sym typeface="Arial"/>
              </a:rPr>
              <a:t>sit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amet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consectetur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adipiscing</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elit</a:t>
            </a:r>
            <a:r>
              <a:rPr lang="es-ES" sz="1600" b="0" i="0" u="none" strike="noStrike" cap="none" dirty="0">
                <a:solidFill>
                  <a:srgbClr val="3E3935"/>
                </a:solidFill>
                <a:latin typeface="Arial"/>
                <a:ea typeface="Arial"/>
                <a:cs typeface="Arial"/>
                <a:sym typeface="Arial"/>
              </a:rPr>
              <a:t>, sed do </a:t>
            </a:r>
            <a:r>
              <a:rPr lang="es-ES" sz="1600" b="0" i="0" u="none" strike="noStrike" cap="none" dirty="0" err="1">
                <a:solidFill>
                  <a:srgbClr val="3E3935"/>
                </a:solidFill>
                <a:latin typeface="Arial"/>
                <a:ea typeface="Arial"/>
                <a:cs typeface="Arial"/>
                <a:sym typeface="Arial"/>
              </a:rPr>
              <a:t>eiusmod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tempor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incididunt</a:t>
            </a:r>
            <a:r>
              <a:rPr lang="es-ES" sz="1600" b="0" i="0" u="none" strike="noStrike" cap="none" dirty="0">
                <a:solidFill>
                  <a:srgbClr val="3E3935"/>
                </a:solidFill>
                <a:latin typeface="Arial"/>
                <a:ea typeface="Arial"/>
                <a:cs typeface="Arial"/>
                <a:sym typeface="Arial"/>
              </a:rPr>
              <a:t> ut labore et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magna </a:t>
            </a:r>
            <a:r>
              <a:rPr lang="es-ES" sz="1600" b="0" i="0" u="none" strike="noStrike" cap="none" dirty="0" err="1">
                <a:solidFill>
                  <a:srgbClr val="3E3935"/>
                </a:solidFill>
                <a:latin typeface="Arial"/>
                <a:ea typeface="Arial"/>
                <a:cs typeface="Arial"/>
                <a:sym typeface="Arial"/>
              </a:rPr>
              <a:t>aliqua</a:t>
            </a:r>
            <a:r>
              <a:rPr lang="es-ES" sz="1600" b="0" i="0" u="none" strike="noStrike" cap="none" dirty="0">
                <a:solidFill>
                  <a:srgbClr val="3E3935"/>
                </a:solidFill>
                <a:latin typeface="Arial"/>
                <a:ea typeface="Arial"/>
                <a:cs typeface="Arial"/>
                <a:sym typeface="Arial"/>
              </a:rPr>
              <a:t>. Ut </a:t>
            </a:r>
            <a:r>
              <a:rPr lang="es-ES" sz="1600" b="0" i="0" u="none" strike="noStrike" cap="none" dirty="0" err="1">
                <a:solidFill>
                  <a:srgbClr val="3E3935"/>
                </a:solidFill>
                <a:latin typeface="Arial"/>
                <a:ea typeface="Arial"/>
                <a:cs typeface="Arial"/>
                <a:sym typeface="Arial"/>
              </a:rPr>
              <a:t>enim</a:t>
            </a:r>
            <a:r>
              <a:rPr lang="es-ES" sz="1600" b="0" i="0" u="none" strike="noStrike" cap="none" dirty="0">
                <a:solidFill>
                  <a:srgbClr val="3E3935"/>
                </a:solidFill>
                <a:latin typeface="Arial"/>
                <a:ea typeface="Arial"/>
                <a:cs typeface="Arial"/>
                <a:sym typeface="Arial"/>
              </a:rPr>
              <a:t> ad </a:t>
            </a:r>
            <a:r>
              <a:rPr lang="es-ES" sz="1600" b="0" i="0" u="none" strike="noStrike" cap="none" dirty="0" err="1">
                <a:solidFill>
                  <a:srgbClr val="3E3935"/>
                </a:solidFill>
                <a:latin typeface="Arial"/>
                <a:ea typeface="Arial"/>
                <a:cs typeface="Arial"/>
                <a:sym typeface="Arial"/>
              </a:rPr>
              <a:t>minim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veniam</a:t>
            </a:r>
            <a:r>
              <a:rPr lang="es-ES" sz="1600" b="0" i="0" u="none" strike="noStrike" cap="none" dirty="0">
                <a:solidFill>
                  <a:srgbClr val="3E3935"/>
                </a:solidFill>
                <a:latin typeface="Arial"/>
                <a:ea typeface="Arial"/>
                <a:cs typeface="Arial"/>
                <a:sym typeface="Arial"/>
              </a:rPr>
              <a:t>, quis </a:t>
            </a:r>
            <a:r>
              <a:rPr lang="es-ES" sz="1600" b="0" i="0" u="none" strike="noStrike" cap="none" dirty="0" err="1">
                <a:solidFill>
                  <a:srgbClr val="3E3935"/>
                </a:solidFill>
                <a:latin typeface="Arial"/>
                <a:ea typeface="Arial"/>
                <a:cs typeface="Arial"/>
                <a:sym typeface="Arial"/>
              </a:rPr>
              <a:t>nostrud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exercitation</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ullamco</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nisi</a:t>
            </a:r>
            <a:r>
              <a:rPr lang="es-ES" sz="1600" b="0" i="0" u="none" strike="noStrike" cap="none" dirty="0">
                <a:solidFill>
                  <a:srgbClr val="3E3935"/>
                </a:solidFill>
                <a:latin typeface="Arial"/>
                <a:ea typeface="Arial"/>
                <a:cs typeface="Arial"/>
                <a:sym typeface="Arial"/>
              </a:rPr>
              <a:t> ut </a:t>
            </a:r>
            <a:r>
              <a:rPr lang="es-ES" sz="1600" b="0" i="0" u="none" strike="noStrike" cap="none" dirty="0" err="1">
                <a:solidFill>
                  <a:srgbClr val="3E3935"/>
                </a:solidFill>
                <a:latin typeface="Arial"/>
                <a:ea typeface="Arial"/>
                <a:cs typeface="Arial"/>
                <a:sym typeface="Arial"/>
              </a:rPr>
              <a:t>aliquip</a:t>
            </a:r>
            <a:r>
              <a:rPr lang="es-ES" sz="1600" b="0" i="0" u="none" strike="noStrike" cap="none" dirty="0">
                <a:solidFill>
                  <a:srgbClr val="3E3935"/>
                </a:solidFill>
                <a:latin typeface="Arial"/>
                <a:ea typeface="Arial"/>
                <a:cs typeface="Arial"/>
                <a:sym typeface="Arial"/>
              </a:rPr>
              <a:t> ex </a:t>
            </a:r>
            <a:r>
              <a:rPr lang="es-ES" sz="1600" b="0" i="0" u="none" strike="noStrike" cap="none" dirty="0" err="1">
                <a:solidFill>
                  <a:srgbClr val="3E3935"/>
                </a:solidFill>
                <a:latin typeface="Arial"/>
                <a:ea typeface="Arial"/>
                <a:cs typeface="Arial"/>
                <a:sym typeface="Arial"/>
              </a:rPr>
              <a:t>ea</a:t>
            </a:r>
            <a:r>
              <a:rPr lang="es-ES" sz="1600" b="0" i="0" u="none" strike="noStrike" cap="none" dirty="0">
                <a:solidFill>
                  <a:srgbClr val="3E3935"/>
                </a:solidFill>
                <a:latin typeface="Arial"/>
                <a:ea typeface="Arial"/>
                <a:cs typeface="Arial"/>
                <a:sym typeface="Arial"/>
              </a:rPr>
              <a:t> commodo </a:t>
            </a:r>
            <a:r>
              <a:rPr lang="es-ES" sz="1600" b="0" i="0" u="none" strike="noStrike" cap="none" dirty="0" err="1">
                <a:solidFill>
                  <a:srgbClr val="3E3935"/>
                </a:solidFill>
                <a:latin typeface="Arial"/>
                <a:ea typeface="Arial"/>
                <a:cs typeface="Arial"/>
                <a:sym typeface="Arial"/>
              </a:rPr>
              <a:t>consequat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Duis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aute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irure</a:t>
            </a:r>
            <a:r>
              <a:rPr lang="es-ES" sz="1600" b="0" i="0" u="none" strike="noStrike" cap="none" dirty="0">
                <a:solidFill>
                  <a:srgbClr val="3E3935"/>
                </a:solidFill>
                <a:latin typeface="Arial"/>
                <a:ea typeface="Arial"/>
                <a:cs typeface="Arial"/>
                <a:sym typeface="Arial"/>
              </a:rPr>
              <a:t> dolor in </a:t>
            </a:r>
            <a:r>
              <a:rPr lang="es-ES" sz="1600" b="0" i="0" u="none" strike="noStrike" cap="none" dirty="0" err="1">
                <a:solidFill>
                  <a:srgbClr val="3E3935"/>
                </a:solidFill>
                <a:latin typeface="Arial"/>
                <a:ea typeface="Arial"/>
                <a:cs typeface="Arial"/>
                <a:sym typeface="Arial"/>
              </a:rPr>
              <a:t>reprehenderit</a:t>
            </a:r>
            <a:r>
              <a:rPr lang="es-ES" sz="1600" b="0" i="0" u="none" strike="noStrike" cap="none" dirty="0">
                <a:solidFill>
                  <a:srgbClr val="3E3935"/>
                </a:solidFill>
                <a:latin typeface="Arial"/>
                <a:ea typeface="Arial"/>
                <a:cs typeface="Arial"/>
                <a:sym typeface="Arial"/>
              </a:rPr>
              <a:t> in </a:t>
            </a:r>
            <a:r>
              <a:rPr lang="es-ES" sz="1600" b="0" i="0" u="none" strike="noStrike" cap="none" dirty="0" err="1">
                <a:solidFill>
                  <a:srgbClr val="3E3935"/>
                </a:solidFill>
                <a:latin typeface="Arial"/>
                <a:ea typeface="Arial"/>
                <a:cs typeface="Arial"/>
                <a:sym typeface="Arial"/>
              </a:rPr>
              <a:t>voluptate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esse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cillum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eu</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fugiat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nulla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pariatur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Excepteur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sint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occaecat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cupidatat</a:t>
            </a:r>
            <a:r>
              <a:rPr lang="es-ES" sz="1600" b="0" i="0" u="none" strike="noStrike" cap="none" dirty="0">
                <a:solidFill>
                  <a:srgbClr val="3E3935"/>
                </a:solidFill>
                <a:latin typeface="Arial"/>
                <a:ea typeface="Arial"/>
                <a:cs typeface="Arial"/>
                <a:sym typeface="Arial"/>
              </a:rPr>
              <a:t> non </a:t>
            </a:r>
            <a:r>
              <a:rPr lang="es-ES" sz="1600" b="0" i="0" u="none" strike="noStrike" cap="none" dirty="0" err="1">
                <a:solidFill>
                  <a:srgbClr val="3E3935"/>
                </a:solidFill>
                <a:latin typeface="Arial"/>
                <a:ea typeface="Arial"/>
                <a:cs typeface="Arial"/>
                <a:sym typeface="Arial"/>
              </a:rPr>
              <a:t>proident</a:t>
            </a:r>
            <a:r>
              <a:rPr lang="es-ES" sz="1600" b="0" i="0" u="none" strike="noStrike" cap="none" dirty="0">
                <a:solidFill>
                  <a:srgbClr val="3E3935"/>
                </a:solidFill>
                <a:latin typeface="Arial"/>
                <a:ea typeface="Arial"/>
                <a:cs typeface="Arial"/>
                <a:sym typeface="Arial"/>
              </a:rPr>
              <a:t>, sunt in culpa qui </a:t>
            </a:r>
            <a:r>
              <a:rPr lang="es-ES" sz="1600" b="0" i="0" u="none" strike="noStrike" cap="none" dirty="0" err="1">
                <a:solidFill>
                  <a:srgbClr val="3E3935"/>
                </a:solidFill>
                <a:latin typeface="Arial"/>
                <a:ea typeface="Arial"/>
                <a:cs typeface="Arial"/>
                <a:sym typeface="Arial"/>
              </a:rPr>
              <a:t>officia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deserunt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mollit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anim</a:t>
            </a:r>
            <a:r>
              <a:rPr lang="es-ES" sz="1600" b="0" i="0" u="none" strike="noStrike" cap="none" dirty="0">
                <a:solidFill>
                  <a:srgbClr val="3E3935"/>
                </a:solidFill>
                <a:latin typeface="Arial"/>
                <a:ea typeface="Arial"/>
                <a:cs typeface="Arial"/>
                <a:sym typeface="Arial"/>
              </a:rPr>
              <a:t> id </a:t>
            </a:r>
            <a:r>
              <a:rPr lang="es-ES" sz="1600" b="0" i="0" u="none" strike="noStrike" cap="none" dirty="0" err="1">
                <a:solidFill>
                  <a:srgbClr val="3E3935"/>
                </a:solidFill>
                <a:latin typeface="Arial"/>
                <a:ea typeface="Arial"/>
                <a:cs typeface="Arial"/>
                <a:sym typeface="Arial"/>
              </a:rPr>
              <a:t>est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laborum</a:t>
            </a:r>
            <a:r>
              <a:rPr lang="es-ES" sz="1600" b="0" i="0" u="none" strike="noStrike" cap="none" dirty="0">
                <a:solidFill>
                  <a:srgbClr val="3E3935"/>
                </a:solidFill>
                <a:latin typeface="Arial"/>
                <a:ea typeface="Arial"/>
                <a:cs typeface="Arial"/>
                <a:sym typeface="Arial"/>
              </a:rPr>
              <a:t>.</a:t>
            </a:r>
            <a:endParaRPr sz="1600" b="0" i="0" u="none" strike="noStrike" cap="none" dirty="0">
              <a:solidFill>
                <a:srgbClr val="3E3935"/>
              </a:solidFill>
              <a:latin typeface="Arial"/>
              <a:ea typeface="Arial"/>
              <a:cs typeface="Arial"/>
              <a:sym typeface="Arial"/>
            </a:endParaRPr>
          </a:p>
        </p:txBody>
      </p:sp>
      <p:sp>
        <p:nvSpPr>
          <p:cNvPr id="4" name="Rectángulo 3">
            <a:extLst>
              <a:ext uri="{FF2B5EF4-FFF2-40B4-BE49-F238E27FC236}">
                <a16:creationId xmlns:a16="http://schemas.microsoft.com/office/drawing/2014/main" id="{8BAA52FB-06A5-43A6-C43F-4526D5053ADE}"/>
              </a:ext>
            </a:extLst>
          </p:cNvPr>
          <p:cNvSpPr/>
          <p:nvPr/>
        </p:nvSpPr>
        <p:spPr>
          <a:xfrm>
            <a:off x="1055688" y="3825025"/>
            <a:ext cx="10080625" cy="2483700"/>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1636993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7">
          <a:extLst>
            <a:ext uri="{FF2B5EF4-FFF2-40B4-BE49-F238E27FC236}">
              <a16:creationId xmlns:a16="http://schemas.microsoft.com/office/drawing/2014/main" id="{B9144097-A0FA-2F5D-0F38-8F0808E8DA60}"/>
            </a:ext>
          </a:extLst>
        </p:cNvPr>
        <p:cNvGrpSpPr/>
        <p:nvPr/>
      </p:nvGrpSpPr>
      <p:grpSpPr>
        <a:xfrm>
          <a:off x="0" y="0"/>
          <a:ext cx="0" cy="0"/>
          <a:chOff x="0" y="0"/>
          <a:chExt cx="0" cy="0"/>
        </a:xfrm>
      </p:grpSpPr>
      <p:sp>
        <p:nvSpPr>
          <p:cNvPr id="98" name="Google Shape;98;p3">
            <a:extLst>
              <a:ext uri="{FF2B5EF4-FFF2-40B4-BE49-F238E27FC236}">
                <a16:creationId xmlns:a16="http://schemas.microsoft.com/office/drawing/2014/main" id="{E9D7C091-E06D-FA71-BFB9-2E7ED4107681}"/>
              </a:ext>
            </a:extLst>
          </p:cNvPr>
          <p:cNvSpPr txBox="1"/>
          <p:nvPr/>
        </p:nvSpPr>
        <p:spPr>
          <a:xfrm>
            <a:off x="1069848" y="1280881"/>
            <a:ext cx="6156325" cy="673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404040"/>
              </a:buClr>
              <a:buSzPts val="3600"/>
              <a:buFont typeface="Arial"/>
              <a:buNone/>
            </a:pPr>
            <a:r>
              <a:rPr lang="es-ES" sz="2800" b="1" i="0" u="none" strike="noStrike" cap="none">
                <a:solidFill>
                  <a:srgbClr val="0075C9"/>
                </a:solidFill>
                <a:latin typeface="Arial"/>
                <a:ea typeface="Arial"/>
                <a:cs typeface="Arial"/>
                <a:sym typeface="Arial"/>
              </a:rPr>
              <a:t>Título</a:t>
            </a:r>
            <a:endParaRPr sz="2800" b="1" i="0" u="none" strike="noStrike" cap="none">
              <a:solidFill>
                <a:srgbClr val="0075C9"/>
              </a:solidFill>
              <a:latin typeface="Arial"/>
              <a:ea typeface="Arial"/>
              <a:cs typeface="Arial"/>
              <a:sym typeface="Arial"/>
            </a:endParaRPr>
          </a:p>
        </p:txBody>
      </p:sp>
      <p:pic>
        <p:nvPicPr>
          <p:cNvPr id="100" name="Google Shape;100;p3">
            <a:extLst>
              <a:ext uri="{FF2B5EF4-FFF2-40B4-BE49-F238E27FC236}">
                <a16:creationId xmlns:a16="http://schemas.microsoft.com/office/drawing/2014/main" id="{6AC13CEB-71FF-DBDE-B39F-C44A6201FC97}"/>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01" name="Google Shape;101;p3">
            <a:extLst>
              <a:ext uri="{FF2B5EF4-FFF2-40B4-BE49-F238E27FC236}">
                <a16:creationId xmlns:a16="http://schemas.microsoft.com/office/drawing/2014/main" id="{65D4A140-BDBF-B796-82AC-4BE533E3D3EC}"/>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5" name="Google Shape;99;p3">
            <a:extLst>
              <a:ext uri="{FF2B5EF4-FFF2-40B4-BE49-F238E27FC236}">
                <a16:creationId xmlns:a16="http://schemas.microsoft.com/office/drawing/2014/main" id="{F093228C-4BFA-6A14-8D56-B7D48D0A0461}"/>
              </a:ext>
            </a:extLst>
          </p:cNvPr>
          <p:cNvSpPr txBox="1"/>
          <p:nvPr/>
        </p:nvSpPr>
        <p:spPr>
          <a:xfrm>
            <a:off x="1069847" y="2349475"/>
            <a:ext cx="5026153" cy="2308284"/>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s-ES" sz="1600" b="0" i="0" u="none" strike="noStrike" cap="none" dirty="0" err="1">
                <a:solidFill>
                  <a:srgbClr val="3E3935"/>
                </a:solidFill>
                <a:latin typeface="Arial"/>
                <a:ea typeface="Arial"/>
                <a:cs typeface="Arial"/>
                <a:sym typeface="Arial"/>
              </a:rPr>
              <a:t>Lorem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ipsum</a:t>
            </a:r>
            <a:r>
              <a:rPr lang="es-ES" sz="1600" b="0" i="0" u="none" strike="noStrike" cap="none" dirty="0">
                <a:solidFill>
                  <a:srgbClr val="3E3935"/>
                </a:solidFill>
                <a:latin typeface="Arial"/>
                <a:ea typeface="Arial"/>
                <a:cs typeface="Arial"/>
                <a:sym typeface="Arial"/>
              </a:rPr>
              <a:t> dolor </a:t>
            </a:r>
            <a:r>
              <a:rPr lang="es-ES" sz="1600" b="0" i="0" u="none" strike="noStrike" cap="none" dirty="0" err="1">
                <a:solidFill>
                  <a:srgbClr val="3E3935"/>
                </a:solidFill>
                <a:latin typeface="Arial"/>
                <a:ea typeface="Arial"/>
                <a:cs typeface="Arial"/>
                <a:sym typeface="Arial"/>
              </a:rPr>
              <a:t>sit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amet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consectetur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adipiscing</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elit</a:t>
            </a:r>
            <a:r>
              <a:rPr lang="es-ES" sz="1600" b="0" i="0" u="none" strike="noStrike" cap="none" dirty="0">
                <a:solidFill>
                  <a:srgbClr val="3E3935"/>
                </a:solidFill>
                <a:latin typeface="Arial"/>
                <a:ea typeface="Arial"/>
                <a:cs typeface="Arial"/>
                <a:sym typeface="Arial"/>
              </a:rPr>
              <a:t>, sed do </a:t>
            </a:r>
            <a:r>
              <a:rPr lang="es-ES" sz="1600" b="0" i="0" u="none" strike="noStrike" cap="none" dirty="0" err="1">
                <a:solidFill>
                  <a:srgbClr val="3E3935"/>
                </a:solidFill>
                <a:latin typeface="Arial"/>
                <a:ea typeface="Arial"/>
                <a:cs typeface="Arial"/>
                <a:sym typeface="Arial"/>
              </a:rPr>
              <a:t>eiusmod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tempor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incididunt</a:t>
            </a:r>
            <a:r>
              <a:rPr lang="es-ES" sz="1600" b="0" i="0" u="none" strike="noStrike" cap="none" dirty="0">
                <a:solidFill>
                  <a:srgbClr val="3E3935"/>
                </a:solidFill>
                <a:latin typeface="Arial"/>
                <a:ea typeface="Arial"/>
                <a:cs typeface="Arial"/>
                <a:sym typeface="Arial"/>
              </a:rPr>
              <a:t> ut labore et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magna </a:t>
            </a:r>
            <a:r>
              <a:rPr lang="es-ES" sz="1600" b="0" i="0" u="none" strike="noStrike" cap="none" dirty="0" err="1">
                <a:solidFill>
                  <a:srgbClr val="3E3935"/>
                </a:solidFill>
                <a:latin typeface="Arial"/>
                <a:ea typeface="Arial"/>
                <a:cs typeface="Arial"/>
                <a:sym typeface="Arial"/>
              </a:rPr>
              <a:t>aliqua</a:t>
            </a:r>
            <a:r>
              <a:rPr lang="es-ES" sz="1600" b="0" i="0" u="none" strike="noStrike" cap="none" dirty="0">
                <a:solidFill>
                  <a:srgbClr val="3E3935"/>
                </a:solidFill>
                <a:latin typeface="Arial"/>
                <a:ea typeface="Arial"/>
                <a:cs typeface="Arial"/>
                <a:sym typeface="Arial"/>
              </a:rPr>
              <a:t>. Ut </a:t>
            </a:r>
            <a:r>
              <a:rPr lang="es-ES" sz="1600" b="0" i="0" u="none" strike="noStrike" cap="none" dirty="0" err="1">
                <a:solidFill>
                  <a:srgbClr val="3E3935"/>
                </a:solidFill>
                <a:latin typeface="Arial"/>
                <a:ea typeface="Arial"/>
                <a:cs typeface="Arial"/>
                <a:sym typeface="Arial"/>
              </a:rPr>
              <a:t>enim</a:t>
            </a:r>
            <a:r>
              <a:rPr lang="es-ES" sz="1600" b="0" i="0" u="none" strike="noStrike" cap="none" dirty="0">
                <a:solidFill>
                  <a:srgbClr val="3E3935"/>
                </a:solidFill>
                <a:latin typeface="Arial"/>
                <a:ea typeface="Arial"/>
                <a:cs typeface="Arial"/>
                <a:sym typeface="Arial"/>
              </a:rPr>
              <a:t> ad </a:t>
            </a:r>
            <a:r>
              <a:rPr lang="es-ES" sz="1600" b="0" i="0" u="none" strike="noStrike" cap="none" dirty="0" err="1">
                <a:solidFill>
                  <a:srgbClr val="3E3935"/>
                </a:solidFill>
                <a:latin typeface="Arial"/>
                <a:ea typeface="Arial"/>
                <a:cs typeface="Arial"/>
                <a:sym typeface="Arial"/>
              </a:rPr>
              <a:t>minim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veniam</a:t>
            </a:r>
            <a:r>
              <a:rPr lang="es-ES" sz="1600" b="0" i="0" u="none" strike="noStrike" cap="none" dirty="0">
                <a:solidFill>
                  <a:srgbClr val="3E3935"/>
                </a:solidFill>
                <a:latin typeface="Arial"/>
                <a:ea typeface="Arial"/>
                <a:cs typeface="Arial"/>
                <a:sym typeface="Arial"/>
              </a:rPr>
              <a:t>, quis </a:t>
            </a:r>
            <a:r>
              <a:rPr lang="es-ES" sz="1600" b="0" i="0" u="none" strike="noStrike" cap="none" dirty="0" err="1">
                <a:solidFill>
                  <a:srgbClr val="3E3935"/>
                </a:solidFill>
                <a:latin typeface="Arial"/>
                <a:ea typeface="Arial"/>
                <a:cs typeface="Arial"/>
                <a:sym typeface="Arial"/>
              </a:rPr>
              <a:t>nostrud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exercitation</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ullamco</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nisi</a:t>
            </a:r>
            <a:r>
              <a:rPr lang="es-ES" sz="1600" b="0" i="0" u="none" strike="noStrike" cap="none" dirty="0">
                <a:solidFill>
                  <a:srgbClr val="3E3935"/>
                </a:solidFill>
                <a:latin typeface="Arial"/>
                <a:ea typeface="Arial"/>
                <a:cs typeface="Arial"/>
                <a:sym typeface="Arial"/>
              </a:rPr>
              <a:t> ut </a:t>
            </a:r>
            <a:r>
              <a:rPr lang="es-ES" sz="1600" b="0" i="0" u="none" strike="noStrike" cap="none" dirty="0" err="1">
                <a:solidFill>
                  <a:srgbClr val="3E3935"/>
                </a:solidFill>
                <a:latin typeface="Arial"/>
                <a:ea typeface="Arial"/>
                <a:cs typeface="Arial"/>
                <a:sym typeface="Arial"/>
              </a:rPr>
              <a:t>aliquip</a:t>
            </a:r>
            <a:r>
              <a:rPr lang="es-ES" sz="1600" b="0" i="0" u="none" strike="noStrike" cap="none" dirty="0">
                <a:solidFill>
                  <a:srgbClr val="3E3935"/>
                </a:solidFill>
                <a:latin typeface="Arial"/>
                <a:ea typeface="Arial"/>
                <a:cs typeface="Arial"/>
                <a:sym typeface="Arial"/>
              </a:rPr>
              <a:t> ex </a:t>
            </a:r>
            <a:r>
              <a:rPr lang="es-ES" sz="1600" b="0" i="0" u="none" strike="noStrike" cap="none" dirty="0" err="1">
                <a:solidFill>
                  <a:srgbClr val="3E3935"/>
                </a:solidFill>
                <a:latin typeface="Arial"/>
                <a:ea typeface="Arial"/>
                <a:cs typeface="Arial"/>
                <a:sym typeface="Arial"/>
              </a:rPr>
              <a:t>ea</a:t>
            </a:r>
            <a:r>
              <a:rPr lang="es-ES" sz="1600" b="0" i="0" u="none" strike="noStrike" cap="none" dirty="0">
                <a:solidFill>
                  <a:srgbClr val="3E3935"/>
                </a:solidFill>
                <a:latin typeface="Arial"/>
                <a:ea typeface="Arial"/>
                <a:cs typeface="Arial"/>
                <a:sym typeface="Arial"/>
              </a:rPr>
              <a:t> commodo </a:t>
            </a:r>
            <a:r>
              <a:rPr lang="es-ES" sz="1600" b="0" i="0" u="none" strike="noStrike" cap="none" dirty="0" err="1">
                <a:solidFill>
                  <a:srgbClr val="3E3935"/>
                </a:solidFill>
                <a:latin typeface="Arial"/>
                <a:ea typeface="Arial"/>
                <a:cs typeface="Arial"/>
                <a:sym typeface="Arial"/>
              </a:rPr>
              <a:t>consequat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Duis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aute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irure</a:t>
            </a:r>
            <a:r>
              <a:rPr lang="es-ES" sz="1600" b="0" i="0" u="none" strike="noStrike" cap="none" dirty="0">
                <a:solidFill>
                  <a:srgbClr val="3E3935"/>
                </a:solidFill>
                <a:latin typeface="Arial"/>
                <a:ea typeface="Arial"/>
                <a:cs typeface="Arial"/>
                <a:sym typeface="Arial"/>
              </a:rPr>
              <a:t> dolor in </a:t>
            </a:r>
            <a:r>
              <a:rPr lang="es-ES" sz="1600" b="0" i="0" u="none" strike="noStrike" cap="none" dirty="0" err="1">
                <a:solidFill>
                  <a:srgbClr val="3E3935"/>
                </a:solidFill>
                <a:latin typeface="Arial"/>
                <a:ea typeface="Arial"/>
                <a:cs typeface="Arial"/>
                <a:sym typeface="Arial"/>
              </a:rPr>
              <a:t>reprehenderit</a:t>
            </a:r>
            <a:r>
              <a:rPr lang="es-ES" sz="1600" b="0" i="0" u="none" strike="noStrike" cap="none" dirty="0">
                <a:solidFill>
                  <a:srgbClr val="3E3935"/>
                </a:solidFill>
                <a:latin typeface="Arial"/>
                <a:ea typeface="Arial"/>
                <a:cs typeface="Arial"/>
                <a:sym typeface="Arial"/>
              </a:rPr>
              <a:t> in </a:t>
            </a:r>
            <a:r>
              <a:rPr lang="es-ES" sz="1600" b="0" i="0" u="none" strike="noStrike" cap="none" dirty="0" err="1">
                <a:solidFill>
                  <a:srgbClr val="3E3935"/>
                </a:solidFill>
                <a:latin typeface="Arial"/>
                <a:ea typeface="Arial"/>
                <a:cs typeface="Arial"/>
                <a:sym typeface="Arial"/>
              </a:rPr>
              <a:t>voluptate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esse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cillum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eu</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fugiat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nulla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pariatur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Excepteur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sint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occaecat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cupidatat</a:t>
            </a:r>
            <a:r>
              <a:rPr lang="es-ES" sz="1600" b="0" i="0" u="none" strike="noStrike" cap="none" dirty="0">
                <a:solidFill>
                  <a:srgbClr val="3E3935"/>
                </a:solidFill>
                <a:latin typeface="Arial"/>
                <a:ea typeface="Arial"/>
                <a:cs typeface="Arial"/>
                <a:sym typeface="Arial"/>
              </a:rPr>
              <a:t> non </a:t>
            </a:r>
            <a:r>
              <a:rPr lang="es-ES" sz="1600" b="0" i="0" u="none" strike="noStrike" cap="none" dirty="0" err="1">
                <a:solidFill>
                  <a:srgbClr val="3E3935"/>
                </a:solidFill>
                <a:latin typeface="Arial"/>
                <a:ea typeface="Arial"/>
                <a:cs typeface="Arial"/>
                <a:sym typeface="Arial"/>
              </a:rPr>
              <a:t>proident</a:t>
            </a:r>
            <a:r>
              <a:rPr lang="es-ES" sz="1600" b="0" i="0" u="none" strike="noStrike" cap="none" dirty="0">
                <a:solidFill>
                  <a:srgbClr val="3E3935"/>
                </a:solidFill>
                <a:latin typeface="Arial"/>
                <a:ea typeface="Arial"/>
                <a:cs typeface="Arial"/>
                <a:sym typeface="Arial"/>
              </a:rPr>
              <a:t>, sunt in culpa qui </a:t>
            </a:r>
            <a:r>
              <a:rPr lang="es-ES" sz="1600" b="0" i="0" u="none" strike="noStrike" cap="none" dirty="0" err="1">
                <a:solidFill>
                  <a:srgbClr val="3E3935"/>
                </a:solidFill>
                <a:latin typeface="Arial"/>
                <a:ea typeface="Arial"/>
                <a:cs typeface="Arial"/>
                <a:sym typeface="Arial"/>
              </a:rPr>
              <a:t>officia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deserunt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mollit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anim</a:t>
            </a:r>
            <a:r>
              <a:rPr lang="es-ES" sz="1600" b="0" i="0" u="none" strike="noStrike" cap="none" dirty="0">
                <a:solidFill>
                  <a:srgbClr val="3E3935"/>
                </a:solidFill>
                <a:latin typeface="Arial"/>
                <a:ea typeface="Arial"/>
                <a:cs typeface="Arial"/>
                <a:sym typeface="Arial"/>
              </a:rPr>
              <a:t> id </a:t>
            </a:r>
            <a:r>
              <a:rPr lang="es-ES" sz="1600" b="0" i="0" u="none" strike="noStrike" cap="none" dirty="0" err="1">
                <a:solidFill>
                  <a:srgbClr val="3E3935"/>
                </a:solidFill>
                <a:latin typeface="Arial"/>
                <a:ea typeface="Arial"/>
                <a:cs typeface="Arial"/>
                <a:sym typeface="Arial"/>
              </a:rPr>
              <a:t>est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laborum</a:t>
            </a:r>
            <a:r>
              <a:rPr lang="es-ES" sz="1600" b="0" i="0" u="none" strike="noStrike" cap="none" dirty="0">
                <a:solidFill>
                  <a:srgbClr val="3E3935"/>
                </a:solidFill>
                <a:latin typeface="Arial"/>
                <a:ea typeface="Arial"/>
                <a:cs typeface="Arial"/>
                <a:sym typeface="Arial"/>
              </a:rPr>
              <a:t>.</a:t>
            </a:r>
            <a:endParaRPr sz="1600" b="0" i="0" u="none" strike="noStrike" cap="none" dirty="0">
              <a:solidFill>
                <a:srgbClr val="3E3935"/>
              </a:solidFill>
              <a:latin typeface="Arial"/>
              <a:ea typeface="Arial"/>
              <a:cs typeface="Arial"/>
              <a:sym typeface="Arial"/>
            </a:endParaRPr>
          </a:p>
        </p:txBody>
      </p:sp>
      <p:sp>
        <p:nvSpPr>
          <p:cNvPr id="6" name="Rectángulo 5">
            <a:extLst>
              <a:ext uri="{FF2B5EF4-FFF2-40B4-BE49-F238E27FC236}">
                <a16:creationId xmlns:a16="http://schemas.microsoft.com/office/drawing/2014/main" id="{F268B158-E02E-EB9E-4582-BEA9BB25679F}"/>
              </a:ext>
            </a:extLst>
          </p:cNvPr>
          <p:cNvSpPr/>
          <p:nvPr/>
        </p:nvSpPr>
        <p:spPr>
          <a:xfrm>
            <a:off x="6272011" y="1280881"/>
            <a:ext cx="4864302" cy="5027844"/>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4312747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p:nvPr/>
        </p:nvSpPr>
        <p:spPr>
          <a:xfrm>
            <a:off x="1069848" y="1280881"/>
            <a:ext cx="10066465" cy="673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i="0" u="none" strike="noStrike" cap="none">
                <a:solidFill>
                  <a:srgbClr val="0075C9"/>
                </a:solidFill>
                <a:latin typeface="Arial"/>
                <a:ea typeface="Arial"/>
                <a:cs typeface="Arial"/>
                <a:sym typeface="Arial"/>
              </a:rPr>
              <a:t>Título</a:t>
            </a:r>
            <a:endParaRPr sz="2800" b="1" i="0" u="none" strike="noStrike" cap="none">
              <a:solidFill>
                <a:srgbClr val="0075C9"/>
              </a:solidFill>
              <a:latin typeface="Arial"/>
              <a:ea typeface="Arial"/>
              <a:cs typeface="Arial"/>
              <a:sym typeface="Arial"/>
            </a:endParaRPr>
          </a:p>
        </p:txBody>
      </p:sp>
      <p:sp>
        <p:nvSpPr>
          <p:cNvPr id="107" name="Google Shape;107;p4"/>
          <p:cNvSpPr txBox="1"/>
          <p:nvPr/>
        </p:nvSpPr>
        <p:spPr>
          <a:xfrm>
            <a:off x="1069847" y="2349475"/>
            <a:ext cx="10066465" cy="1815882"/>
          </a:xfrm>
          <a:prstGeom prst="rect">
            <a:avLst/>
          </a:prstGeom>
          <a:no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rgbClr val="3E3935"/>
              </a:buClr>
              <a:buSzPts val="1600"/>
              <a:buFont typeface="Arial"/>
              <a:buChar char="•"/>
            </a:pPr>
            <a:r>
              <a:rPr lang="es-ES" sz="1600" b="0" i="0" u="none" strike="noStrike" cap="none">
                <a:solidFill>
                  <a:srgbClr val="3E3935"/>
                </a:solidFill>
                <a:latin typeface="Arial"/>
                <a:ea typeface="Arial"/>
                <a:cs typeface="Arial"/>
                <a:sym typeface="Arial"/>
              </a:rPr>
              <a:t>Lorem ipsum dolor sit amet, consectetur adipiscing elit, sed do eiusmod tempor incididunt ut labore et dolore magna aliqua. </a:t>
            </a:r>
            <a:endParaRPr/>
          </a:p>
          <a:p>
            <a:pPr marL="285750" marR="0" lvl="0" indent="-285750" algn="just" rtl="0">
              <a:spcBef>
                <a:spcPts val="0"/>
              </a:spcBef>
              <a:spcAft>
                <a:spcPts val="0"/>
              </a:spcAft>
              <a:buClr>
                <a:srgbClr val="3E3935"/>
              </a:buClr>
              <a:buSzPts val="1600"/>
              <a:buFont typeface="Arial"/>
              <a:buChar char="•"/>
            </a:pPr>
            <a:r>
              <a:rPr lang="es-ES" sz="1600" b="0" i="0" u="none" strike="noStrike" cap="none">
                <a:solidFill>
                  <a:srgbClr val="3E3935"/>
                </a:solidFill>
                <a:latin typeface="Arial"/>
                <a:ea typeface="Arial"/>
                <a:cs typeface="Arial"/>
                <a:sym typeface="Arial"/>
              </a:rPr>
              <a:t>Ut enim ad minim veniam, quis nostrud exercitation ullamco laboris nisi ut aliquip ex ea commodo consequat. </a:t>
            </a:r>
            <a:endParaRPr/>
          </a:p>
          <a:p>
            <a:pPr marL="285750" marR="0" lvl="0" indent="-285750" algn="just" rtl="0">
              <a:spcBef>
                <a:spcPts val="0"/>
              </a:spcBef>
              <a:spcAft>
                <a:spcPts val="0"/>
              </a:spcAft>
              <a:buClr>
                <a:srgbClr val="3E3935"/>
              </a:buClr>
              <a:buSzPts val="1600"/>
              <a:buFont typeface="Arial"/>
              <a:buChar char="•"/>
            </a:pPr>
            <a:r>
              <a:rPr lang="es-ES" sz="1600" b="0" i="0" u="none" strike="noStrike" cap="none">
                <a:solidFill>
                  <a:srgbClr val="3E3935"/>
                </a:solidFill>
                <a:latin typeface="Arial"/>
                <a:ea typeface="Arial"/>
                <a:cs typeface="Arial"/>
                <a:sym typeface="Arial"/>
              </a:rPr>
              <a:t>Duis aute irure dolor in reprehenderit in voluptate velit esse cillum dolore eu fugiat nulla pariatur. Excepteur sint occaecat cupidatat non proident, sunt in culpa qui officia deserunt mollit anim id est laborum.</a:t>
            </a:r>
            <a:endParaRPr/>
          </a:p>
          <a:p>
            <a:pPr marL="0" marR="0" lvl="0" indent="0" algn="just" rtl="0">
              <a:spcBef>
                <a:spcPts val="0"/>
              </a:spcBef>
              <a:spcAft>
                <a:spcPts val="0"/>
              </a:spcAft>
              <a:buNone/>
            </a:pPr>
            <a:endParaRPr sz="1600" b="0" i="0" u="none" strike="noStrike" cap="none">
              <a:solidFill>
                <a:srgbClr val="3E3935"/>
              </a:solidFill>
              <a:latin typeface="Arial"/>
              <a:ea typeface="Arial"/>
              <a:cs typeface="Arial"/>
              <a:sym typeface="Arial"/>
            </a:endParaRPr>
          </a:p>
        </p:txBody>
      </p:sp>
      <p:pic>
        <p:nvPicPr>
          <p:cNvPr id="108" name="Google Shape;108;p4"/>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09" name="Google Shape;109;p4"/>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5">
          <a:extLst>
            <a:ext uri="{FF2B5EF4-FFF2-40B4-BE49-F238E27FC236}">
              <a16:creationId xmlns:a16="http://schemas.microsoft.com/office/drawing/2014/main" id="{3D3D2872-2287-C9CF-4873-A31557F83A2D}"/>
            </a:ext>
          </a:extLst>
        </p:cNvPr>
        <p:cNvGrpSpPr/>
        <p:nvPr/>
      </p:nvGrpSpPr>
      <p:grpSpPr>
        <a:xfrm>
          <a:off x="0" y="0"/>
          <a:ext cx="0" cy="0"/>
          <a:chOff x="0" y="0"/>
          <a:chExt cx="0" cy="0"/>
        </a:xfrm>
      </p:grpSpPr>
      <p:sp>
        <p:nvSpPr>
          <p:cNvPr id="106" name="Google Shape;106;p4">
            <a:extLst>
              <a:ext uri="{FF2B5EF4-FFF2-40B4-BE49-F238E27FC236}">
                <a16:creationId xmlns:a16="http://schemas.microsoft.com/office/drawing/2014/main" id="{6292BA8D-1F8D-4E99-5AC4-FCC52E7DD4A2}"/>
              </a:ext>
            </a:extLst>
          </p:cNvPr>
          <p:cNvSpPr txBox="1"/>
          <p:nvPr/>
        </p:nvSpPr>
        <p:spPr>
          <a:xfrm>
            <a:off x="1069848" y="1280881"/>
            <a:ext cx="10066465" cy="673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i="0" u="none" strike="noStrike" cap="none">
                <a:solidFill>
                  <a:srgbClr val="0075C9"/>
                </a:solidFill>
                <a:latin typeface="Arial"/>
                <a:ea typeface="Arial"/>
                <a:cs typeface="Arial"/>
                <a:sym typeface="Arial"/>
              </a:rPr>
              <a:t>Título</a:t>
            </a:r>
            <a:endParaRPr sz="2800" b="1" i="0" u="none" strike="noStrike" cap="none">
              <a:solidFill>
                <a:srgbClr val="0075C9"/>
              </a:solidFill>
              <a:latin typeface="Arial"/>
              <a:ea typeface="Arial"/>
              <a:cs typeface="Arial"/>
              <a:sym typeface="Arial"/>
            </a:endParaRPr>
          </a:p>
        </p:txBody>
      </p:sp>
      <p:pic>
        <p:nvPicPr>
          <p:cNvPr id="108" name="Google Shape;108;p4">
            <a:extLst>
              <a:ext uri="{FF2B5EF4-FFF2-40B4-BE49-F238E27FC236}">
                <a16:creationId xmlns:a16="http://schemas.microsoft.com/office/drawing/2014/main" id="{6DD81CC3-566A-EE59-82A0-974592292629}"/>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09" name="Google Shape;109;p4">
            <a:extLst>
              <a:ext uri="{FF2B5EF4-FFF2-40B4-BE49-F238E27FC236}">
                <a16:creationId xmlns:a16="http://schemas.microsoft.com/office/drawing/2014/main" id="{DB2C1D01-0AD2-30EC-3AB8-DB3287D6458F}"/>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5" name="Google Shape;107;p4">
            <a:extLst>
              <a:ext uri="{FF2B5EF4-FFF2-40B4-BE49-F238E27FC236}">
                <a16:creationId xmlns:a16="http://schemas.microsoft.com/office/drawing/2014/main" id="{AB364236-495E-9559-52FE-764E1BDB601D}"/>
              </a:ext>
            </a:extLst>
          </p:cNvPr>
          <p:cNvSpPr txBox="1"/>
          <p:nvPr/>
        </p:nvSpPr>
        <p:spPr>
          <a:xfrm>
            <a:off x="1069847" y="2349475"/>
            <a:ext cx="5026153" cy="3046948"/>
          </a:xfrm>
          <a:prstGeom prst="rect">
            <a:avLst/>
          </a:prstGeom>
          <a:noFill/>
          <a:ln>
            <a:noFill/>
          </a:ln>
        </p:spPr>
        <p:txBody>
          <a:bodyPr spcFirstLastPara="1" wrap="square" lIns="91425" tIns="45700" rIns="91425" bIns="45700" anchor="t" anchorCtr="0">
            <a:spAutoFit/>
          </a:bodyPr>
          <a:lstStyle/>
          <a:p>
            <a:pPr marL="285750" marR="0" lvl="0" indent="-285750" algn="just" rtl="0">
              <a:spcBef>
                <a:spcPts val="0"/>
              </a:spcBef>
              <a:spcAft>
                <a:spcPts val="0"/>
              </a:spcAft>
              <a:buClr>
                <a:srgbClr val="3E3935"/>
              </a:buClr>
              <a:buSzPts val="1600"/>
              <a:buFont typeface="Arial"/>
              <a:buChar char="•"/>
            </a:pPr>
            <a:r>
              <a:rPr lang="es-ES" sz="1600" b="0" i="0" u="none" strike="noStrike" cap="none" dirty="0" err="1">
                <a:solidFill>
                  <a:srgbClr val="3E3935"/>
                </a:solidFill>
                <a:latin typeface="Arial"/>
                <a:ea typeface="Arial"/>
                <a:cs typeface="Arial"/>
                <a:sym typeface="Arial"/>
              </a:rPr>
              <a:t>Lorem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ipsum</a:t>
            </a:r>
            <a:r>
              <a:rPr lang="es-ES" sz="1600" b="0" i="0" u="none" strike="noStrike" cap="none" dirty="0">
                <a:solidFill>
                  <a:srgbClr val="3E3935"/>
                </a:solidFill>
                <a:latin typeface="Arial"/>
                <a:ea typeface="Arial"/>
                <a:cs typeface="Arial"/>
                <a:sym typeface="Arial"/>
              </a:rPr>
              <a:t> dolor </a:t>
            </a:r>
            <a:r>
              <a:rPr lang="es-ES" sz="1600" b="0" i="0" u="none" strike="noStrike" cap="none" dirty="0" err="1">
                <a:solidFill>
                  <a:srgbClr val="3E3935"/>
                </a:solidFill>
                <a:latin typeface="Arial"/>
                <a:ea typeface="Arial"/>
                <a:cs typeface="Arial"/>
                <a:sym typeface="Arial"/>
              </a:rPr>
              <a:t>sit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amet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consectetur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adipiscing</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elit</a:t>
            </a:r>
            <a:r>
              <a:rPr lang="es-ES" sz="1600" b="0" i="0" u="none" strike="noStrike" cap="none" dirty="0">
                <a:solidFill>
                  <a:srgbClr val="3E3935"/>
                </a:solidFill>
                <a:latin typeface="Arial"/>
                <a:ea typeface="Arial"/>
                <a:cs typeface="Arial"/>
                <a:sym typeface="Arial"/>
              </a:rPr>
              <a:t>, sed do </a:t>
            </a:r>
            <a:r>
              <a:rPr lang="es-ES" sz="1600" b="0" i="0" u="none" strike="noStrike" cap="none" dirty="0" err="1">
                <a:solidFill>
                  <a:srgbClr val="3E3935"/>
                </a:solidFill>
                <a:latin typeface="Arial"/>
                <a:ea typeface="Arial"/>
                <a:cs typeface="Arial"/>
                <a:sym typeface="Arial"/>
              </a:rPr>
              <a:t>eiusmod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tempor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incididunt</a:t>
            </a:r>
            <a:r>
              <a:rPr lang="es-ES" sz="1600" b="0" i="0" u="none" strike="noStrike" cap="none" dirty="0">
                <a:solidFill>
                  <a:srgbClr val="3E3935"/>
                </a:solidFill>
                <a:latin typeface="Arial"/>
                <a:ea typeface="Arial"/>
                <a:cs typeface="Arial"/>
                <a:sym typeface="Arial"/>
              </a:rPr>
              <a:t> ut labore et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magna </a:t>
            </a:r>
            <a:r>
              <a:rPr lang="es-ES" sz="1600" b="0" i="0" u="none" strike="noStrike" cap="none" dirty="0" err="1">
                <a:solidFill>
                  <a:srgbClr val="3E3935"/>
                </a:solidFill>
                <a:latin typeface="Arial"/>
                <a:ea typeface="Arial"/>
                <a:cs typeface="Arial"/>
                <a:sym typeface="Arial"/>
              </a:rPr>
              <a:t>aliqua</a:t>
            </a:r>
            <a:r>
              <a:rPr lang="es-ES" sz="1600" b="0" i="0" u="none" strike="noStrike" cap="none" dirty="0">
                <a:solidFill>
                  <a:srgbClr val="3E3935"/>
                </a:solidFill>
                <a:latin typeface="Arial"/>
                <a:ea typeface="Arial"/>
                <a:cs typeface="Arial"/>
                <a:sym typeface="Arial"/>
              </a:rPr>
              <a:t>. </a:t>
            </a:r>
            <a:endParaRPr dirty="0"/>
          </a:p>
          <a:p>
            <a:pPr marL="285750" marR="0" lvl="0" indent="-285750" algn="just" rtl="0">
              <a:spcBef>
                <a:spcPts val="0"/>
              </a:spcBef>
              <a:spcAft>
                <a:spcPts val="0"/>
              </a:spcAft>
              <a:buClr>
                <a:srgbClr val="3E3935"/>
              </a:buClr>
              <a:buSzPts val="1600"/>
              <a:buFont typeface="Arial"/>
              <a:buChar char="•"/>
            </a:pPr>
            <a:r>
              <a:rPr lang="es-ES" sz="1600" b="0" i="0" u="none" strike="noStrike" cap="none" dirty="0">
                <a:solidFill>
                  <a:srgbClr val="3E3935"/>
                </a:solidFill>
                <a:latin typeface="Arial"/>
                <a:ea typeface="Arial"/>
                <a:cs typeface="Arial"/>
                <a:sym typeface="Arial"/>
              </a:rPr>
              <a:t>Ut </a:t>
            </a:r>
            <a:r>
              <a:rPr lang="es-ES" sz="1600" b="0" i="0" u="none" strike="noStrike" cap="none" dirty="0" err="1">
                <a:solidFill>
                  <a:srgbClr val="3E3935"/>
                </a:solidFill>
                <a:latin typeface="Arial"/>
                <a:ea typeface="Arial"/>
                <a:cs typeface="Arial"/>
                <a:sym typeface="Arial"/>
              </a:rPr>
              <a:t>enim</a:t>
            </a:r>
            <a:r>
              <a:rPr lang="es-ES" sz="1600" b="0" i="0" u="none" strike="noStrike" cap="none" dirty="0">
                <a:solidFill>
                  <a:srgbClr val="3E3935"/>
                </a:solidFill>
                <a:latin typeface="Arial"/>
                <a:ea typeface="Arial"/>
                <a:cs typeface="Arial"/>
                <a:sym typeface="Arial"/>
              </a:rPr>
              <a:t> ad </a:t>
            </a:r>
            <a:r>
              <a:rPr lang="es-ES" sz="1600" b="0" i="0" u="none" strike="noStrike" cap="none" dirty="0" err="1">
                <a:solidFill>
                  <a:srgbClr val="3E3935"/>
                </a:solidFill>
                <a:latin typeface="Arial"/>
                <a:ea typeface="Arial"/>
                <a:cs typeface="Arial"/>
                <a:sym typeface="Arial"/>
              </a:rPr>
              <a:t>minim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veniam</a:t>
            </a:r>
            <a:r>
              <a:rPr lang="es-ES" sz="1600" b="0" i="0" u="none" strike="noStrike" cap="none" dirty="0">
                <a:solidFill>
                  <a:srgbClr val="3E3935"/>
                </a:solidFill>
                <a:latin typeface="Arial"/>
                <a:ea typeface="Arial"/>
                <a:cs typeface="Arial"/>
                <a:sym typeface="Arial"/>
              </a:rPr>
              <a:t>, quis </a:t>
            </a:r>
            <a:r>
              <a:rPr lang="es-ES" sz="1600" b="0" i="0" u="none" strike="noStrike" cap="none" dirty="0" err="1">
                <a:solidFill>
                  <a:srgbClr val="3E3935"/>
                </a:solidFill>
                <a:latin typeface="Arial"/>
                <a:ea typeface="Arial"/>
                <a:cs typeface="Arial"/>
                <a:sym typeface="Arial"/>
              </a:rPr>
              <a:t>nostrud</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exercitation</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ullamco</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nisi</a:t>
            </a:r>
            <a:r>
              <a:rPr lang="es-ES" sz="1600" b="0" i="0" u="none" strike="noStrike" cap="none" dirty="0">
                <a:solidFill>
                  <a:srgbClr val="3E3935"/>
                </a:solidFill>
                <a:latin typeface="Arial"/>
                <a:ea typeface="Arial"/>
                <a:cs typeface="Arial"/>
                <a:sym typeface="Arial"/>
              </a:rPr>
              <a:t> ut </a:t>
            </a:r>
            <a:r>
              <a:rPr lang="es-ES" sz="1600" b="0" i="0" u="none" strike="noStrike" cap="none" dirty="0" err="1">
                <a:solidFill>
                  <a:srgbClr val="3E3935"/>
                </a:solidFill>
                <a:latin typeface="Arial"/>
                <a:ea typeface="Arial"/>
                <a:cs typeface="Arial"/>
                <a:sym typeface="Arial"/>
              </a:rPr>
              <a:t>aliquip</a:t>
            </a:r>
            <a:r>
              <a:rPr lang="es-ES" sz="1600" b="0" i="0" u="none" strike="noStrike" cap="none" dirty="0">
                <a:solidFill>
                  <a:srgbClr val="3E3935"/>
                </a:solidFill>
                <a:latin typeface="Arial"/>
                <a:ea typeface="Arial"/>
                <a:cs typeface="Arial"/>
                <a:sym typeface="Arial"/>
              </a:rPr>
              <a:t> ex </a:t>
            </a:r>
            <a:r>
              <a:rPr lang="es-ES" sz="1600" b="0" i="0" u="none" strike="noStrike" cap="none" dirty="0" err="1">
                <a:solidFill>
                  <a:srgbClr val="3E3935"/>
                </a:solidFill>
                <a:latin typeface="Arial"/>
                <a:ea typeface="Arial"/>
                <a:cs typeface="Arial"/>
                <a:sym typeface="Arial"/>
              </a:rPr>
              <a:t>ea</a:t>
            </a:r>
            <a:r>
              <a:rPr lang="es-ES" sz="1600" b="0" i="0" u="none" strike="noStrike" cap="none" dirty="0">
                <a:solidFill>
                  <a:srgbClr val="3E3935"/>
                </a:solidFill>
                <a:latin typeface="Arial"/>
                <a:ea typeface="Arial"/>
                <a:cs typeface="Arial"/>
                <a:sym typeface="Arial"/>
              </a:rPr>
              <a:t> commodo </a:t>
            </a:r>
            <a:r>
              <a:rPr lang="es-ES" sz="1600" b="0" i="0" u="none" strike="noStrike" cap="none" dirty="0" err="1">
                <a:solidFill>
                  <a:srgbClr val="3E3935"/>
                </a:solidFill>
                <a:latin typeface="Arial"/>
                <a:ea typeface="Arial"/>
                <a:cs typeface="Arial"/>
                <a:sym typeface="Arial"/>
              </a:rPr>
              <a:t>consequat</a:t>
            </a:r>
            <a:r>
              <a:rPr lang="es-ES" sz="1600" b="0" i="0" u="none" strike="noStrike" cap="none" dirty="0">
                <a:solidFill>
                  <a:srgbClr val="3E3935"/>
                </a:solidFill>
                <a:latin typeface="Arial"/>
                <a:ea typeface="Arial"/>
                <a:cs typeface="Arial"/>
                <a:sym typeface="Arial"/>
              </a:rPr>
              <a:t>. </a:t>
            </a:r>
            <a:endParaRPr dirty="0"/>
          </a:p>
          <a:p>
            <a:pPr marL="285750" marR="0" lvl="0" indent="-285750" algn="just" rtl="0">
              <a:spcBef>
                <a:spcPts val="0"/>
              </a:spcBef>
              <a:spcAft>
                <a:spcPts val="0"/>
              </a:spcAft>
              <a:buClr>
                <a:srgbClr val="3E3935"/>
              </a:buClr>
              <a:buSzPts val="1600"/>
              <a:buFont typeface="Arial"/>
              <a:buChar char="•"/>
            </a:pPr>
            <a:r>
              <a:rPr lang="es-ES" sz="1600" b="0" i="0" u="none" strike="noStrike" cap="none" dirty="0" err="1">
                <a:solidFill>
                  <a:srgbClr val="3E3935"/>
                </a:solidFill>
                <a:latin typeface="Arial"/>
                <a:ea typeface="Arial"/>
                <a:cs typeface="Arial"/>
                <a:sym typeface="Arial"/>
              </a:rPr>
              <a:t>Duis</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aute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irure</a:t>
            </a:r>
            <a:r>
              <a:rPr lang="es-ES" sz="1600" b="0" i="0" u="none" strike="noStrike" cap="none" dirty="0">
                <a:solidFill>
                  <a:srgbClr val="3E3935"/>
                </a:solidFill>
                <a:latin typeface="Arial"/>
                <a:ea typeface="Arial"/>
                <a:cs typeface="Arial"/>
                <a:sym typeface="Arial"/>
              </a:rPr>
              <a:t> dolor in </a:t>
            </a:r>
            <a:r>
              <a:rPr lang="es-ES" sz="1600" b="0" i="0" u="none" strike="noStrike" cap="none" dirty="0" err="1">
                <a:solidFill>
                  <a:srgbClr val="3E3935"/>
                </a:solidFill>
                <a:latin typeface="Arial"/>
                <a:ea typeface="Arial"/>
                <a:cs typeface="Arial"/>
                <a:sym typeface="Arial"/>
              </a:rPr>
              <a:t>reprehenderit</a:t>
            </a:r>
            <a:r>
              <a:rPr lang="es-ES" sz="1600" b="0" i="0" u="none" strike="noStrike" cap="none" dirty="0">
                <a:solidFill>
                  <a:srgbClr val="3E3935"/>
                </a:solidFill>
                <a:latin typeface="Arial"/>
                <a:ea typeface="Arial"/>
                <a:cs typeface="Arial"/>
                <a:sym typeface="Arial"/>
              </a:rPr>
              <a:t> in </a:t>
            </a:r>
            <a:r>
              <a:rPr lang="es-ES" sz="1600" b="0" i="0" u="none" strike="noStrike" cap="none" dirty="0" err="1">
                <a:solidFill>
                  <a:srgbClr val="3E3935"/>
                </a:solidFill>
                <a:latin typeface="Arial"/>
                <a:ea typeface="Arial"/>
                <a:cs typeface="Arial"/>
                <a:sym typeface="Arial"/>
              </a:rPr>
              <a:t>voluptate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velit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esse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cillum</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dolore</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eu</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fugiat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nulla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pariatur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Excepteur</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sint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occaecat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cupidatat</a:t>
            </a:r>
            <a:r>
              <a:rPr lang="es-ES" sz="1600" b="0" i="0" u="none" strike="noStrike" cap="none" dirty="0">
                <a:solidFill>
                  <a:srgbClr val="3E3935"/>
                </a:solidFill>
                <a:latin typeface="Arial"/>
                <a:ea typeface="Arial"/>
                <a:cs typeface="Arial"/>
                <a:sym typeface="Arial"/>
              </a:rPr>
              <a:t> non </a:t>
            </a:r>
            <a:r>
              <a:rPr lang="es-ES" sz="1600" b="0" i="0" u="none" strike="noStrike" cap="none" dirty="0" err="1">
                <a:solidFill>
                  <a:srgbClr val="3E3935"/>
                </a:solidFill>
                <a:latin typeface="Arial"/>
                <a:ea typeface="Arial"/>
                <a:cs typeface="Arial"/>
                <a:sym typeface="Arial"/>
              </a:rPr>
              <a:t>proident</a:t>
            </a:r>
            <a:r>
              <a:rPr lang="es-ES" sz="1600" b="0" i="0" u="none" strike="noStrike" cap="none" dirty="0">
                <a:solidFill>
                  <a:srgbClr val="3E3935"/>
                </a:solidFill>
                <a:latin typeface="Arial"/>
                <a:ea typeface="Arial"/>
                <a:cs typeface="Arial"/>
                <a:sym typeface="Arial"/>
              </a:rPr>
              <a:t>, sunt in culpa qui </a:t>
            </a:r>
            <a:r>
              <a:rPr lang="es-ES" sz="1600" b="0" i="0" u="none" strike="noStrike" cap="none" dirty="0" err="1">
                <a:solidFill>
                  <a:srgbClr val="3E3935"/>
                </a:solidFill>
                <a:latin typeface="Arial"/>
                <a:ea typeface="Arial"/>
                <a:cs typeface="Arial"/>
                <a:sym typeface="Arial"/>
              </a:rPr>
              <a:t>officia</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deserunt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mollit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anim</a:t>
            </a:r>
            <a:r>
              <a:rPr lang="es-ES" sz="1600" b="0" i="0" u="none" strike="noStrike" cap="none" dirty="0">
                <a:solidFill>
                  <a:srgbClr val="3E3935"/>
                </a:solidFill>
                <a:latin typeface="Arial"/>
                <a:ea typeface="Arial"/>
                <a:cs typeface="Arial"/>
                <a:sym typeface="Arial"/>
              </a:rPr>
              <a:t> id </a:t>
            </a:r>
            <a:r>
              <a:rPr lang="es-ES" sz="1600" b="0" i="0" u="none" strike="noStrike" cap="none" dirty="0" err="1">
                <a:solidFill>
                  <a:srgbClr val="3E3935"/>
                </a:solidFill>
                <a:latin typeface="Arial"/>
                <a:ea typeface="Arial"/>
                <a:cs typeface="Arial"/>
                <a:sym typeface="Arial"/>
              </a:rPr>
              <a:t>est</a:t>
            </a:r>
            <a:r>
              <a:rPr lang="es-ES" sz="1600" b="0" i="0" u="none" strike="noStrike" cap="none" dirty="0">
                <a:solidFill>
                  <a:srgbClr val="3E3935"/>
                </a:solidFill>
                <a:latin typeface="Arial"/>
                <a:ea typeface="Arial"/>
                <a:cs typeface="Arial"/>
                <a:sym typeface="Arial"/>
              </a:rPr>
              <a:t> </a:t>
            </a:r>
            <a:r>
              <a:rPr lang="es-ES" sz="1600" b="0" i="0" u="none" strike="noStrike" cap="none" dirty="0" err="1">
                <a:solidFill>
                  <a:srgbClr val="3E3935"/>
                </a:solidFill>
                <a:latin typeface="Arial"/>
                <a:ea typeface="Arial"/>
                <a:cs typeface="Arial"/>
                <a:sym typeface="Arial"/>
              </a:rPr>
              <a:t>laborum</a:t>
            </a:r>
            <a:r>
              <a:rPr lang="es-ES" sz="1600" b="0" i="0" u="none" strike="noStrike" cap="none" dirty="0">
                <a:solidFill>
                  <a:srgbClr val="3E3935"/>
                </a:solidFill>
                <a:latin typeface="Arial"/>
                <a:ea typeface="Arial"/>
                <a:cs typeface="Arial"/>
                <a:sym typeface="Arial"/>
              </a:rPr>
              <a:t>.</a:t>
            </a:r>
            <a:endParaRPr dirty="0"/>
          </a:p>
          <a:p>
            <a:pPr marL="0" marR="0" lvl="0" indent="0" algn="just" rtl="0">
              <a:spcBef>
                <a:spcPts val="0"/>
              </a:spcBef>
              <a:spcAft>
                <a:spcPts val="0"/>
              </a:spcAft>
              <a:buNone/>
            </a:pPr>
            <a:endParaRPr sz="1600" b="0" i="0" u="none" strike="noStrike" cap="none" dirty="0">
              <a:solidFill>
                <a:srgbClr val="3E3935"/>
              </a:solidFill>
              <a:latin typeface="Arial"/>
              <a:ea typeface="Arial"/>
              <a:cs typeface="Arial"/>
              <a:sym typeface="Arial"/>
            </a:endParaRPr>
          </a:p>
        </p:txBody>
      </p:sp>
      <p:sp>
        <p:nvSpPr>
          <p:cNvPr id="6" name="Rectángulo 5">
            <a:extLst>
              <a:ext uri="{FF2B5EF4-FFF2-40B4-BE49-F238E27FC236}">
                <a16:creationId xmlns:a16="http://schemas.microsoft.com/office/drawing/2014/main" id="{7BD6F789-E358-EF62-E779-58E60E881852}"/>
              </a:ext>
            </a:extLst>
          </p:cNvPr>
          <p:cNvSpPr/>
          <p:nvPr/>
        </p:nvSpPr>
        <p:spPr>
          <a:xfrm>
            <a:off x="6272011" y="1280881"/>
            <a:ext cx="4864302" cy="5027844"/>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3103101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5"/>
          <p:cNvSpPr txBox="1"/>
          <p:nvPr/>
        </p:nvSpPr>
        <p:spPr>
          <a:xfrm>
            <a:off x="1069848" y="1280881"/>
            <a:ext cx="10066465" cy="673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s-ES" sz="2800" b="1" i="0" u="none" strike="noStrike" cap="none">
                <a:solidFill>
                  <a:srgbClr val="0075C9"/>
                </a:solidFill>
                <a:latin typeface="Arial"/>
                <a:ea typeface="Arial"/>
                <a:cs typeface="Arial"/>
                <a:sym typeface="Arial"/>
              </a:rPr>
              <a:t>Título</a:t>
            </a:r>
            <a:endParaRPr sz="2800" b="1" i="0" u="none" strike="noStrike" cap="none">
              <a:solidFill>
                <a:srgbClr val="0075C9"/>
              </a:solidFill>
              <a:latin typeface="Arial"/>
              <a:ea typeface="Arial"/>
              <a:cs typeface="Arial"/>
              <a:sym typeface="Arial"/>
            </a:endParaRPr>
          </a:p>
        </p:txBody>
      </p:sp>
      <p:pic>
        <p:nvPicPr>
          <p:cNvPr id="115" name="Google Shape;115;p5"/>
          <p:cNvPicPr preferRelativeResize="0"/>
          <p:nvPr/>
        </p:nvPicPr>
        <p:blipFill rotWithShape="1">
          <a:blip r:embed="rId3">
            <a:alphaModFix/>
          </a:blip>
          <a:srcRect/>
          <a:stretch/>
        </p:blipFill>
        <p:spPr>
          <a:xfrm>
            <a:off x="1055688" y="-172192"/>
            <a:ext cx="810182" cy="1080242"/>
          </a:xfrm>
          <a:prstGeom prst="rect">
            <a:avLst/>
          </a:prstGeom>
          <a:noFill/>
          <a:ln>
            <a:noFill/>
          </a:ln>
        </p:spPr>
      </p:pic>
      <p:sp>
        <p:nvSpPr>
          <p:cNvPr id="116" name="Google Shape;116;p5"/>
          <p:cNvSpPr txBox="1"/>
          <p:nvPr/>
        </p:nvSpPr>
        <p:spPr>
          <a:xfrm>
            <a:off x="1055687" y="2349500"/>
            <a:ext cx="10080625" cy="4031873"/>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s-ES" sz="1600" b="1" i="0" u="none" strike="noStrike" cap="none">
                <a:solidFill>
                  <a:srgbClr val="3E3935"/>
                </a:solidFill>
                <a:latin typeface="Arial"/>
                <a:ea typeface="Arial"/>
                <a:cs typeface="Arial"/>
                <a:sym typeface="Arial"/>
              </a:rPr>
              <a:t>Subtítulo</a:t>
            </a:r>
            <a:endParaRPr/>
          </a:p>
          <a:p>
            <a:pPr marL="0" marR="0" lvl="0" indent="0" algn="l" rtl="0">
              <a:spcBef>
                <a:spcPts val="0"/>
              </a:spcBef>
              <a:spcAft>
                <a:spcPts val="0"/>
              </a:spcAft>
              <a:buNone/>
            </a:pPr>
            <a:endParaRPr sz="1600">
              <a:solidFill>
                <a:srgbClr val="3E3935"/>
              </a:solidFill>
              <a:latin typeface="Arial"/>
              <a:ea typeface="Arial"/>
              <a:cs typeface="Arial"/>
              <a:sym typeface="Arial"/>
            </a:endParaRPr>
          </a:p>
          <a:p>
            <a:pPr marL="285750" marR="0" lvl="0" indent="-285750" algn="just" rtl="0">
              <a:spcBef>
                <a:spcPts val="0"/>
              </a:spcBef>
              <a:spcAft>
                <a:spcPts val="0"/>
              </a:spcAft>
              <a:buClr>
                <a:schemeClr val="dk1"/>
              </a:buClr>
              <a:buSzPts val="1600"/>
              <a:buFont typeface="Arial"/>
              <a:buChar char="•"/>
            </a:pPr>
            <a:r>
              <a:rPr lang="es-ES" sz="1600">
                <a:solidFill>
                  <a:schemeClr val="dk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sz="1600">
              <a:solidFill>
                <a:srgbClr val="3E3935"/>
              </a:solidFill>
              <a:latin typeface="Arial"/>
              <a:ea typeface="Arial"/>
              <a:cs typeface="Arial"/>
              <a:sym typeface="Arial"/>
            </a:endParaRPr>
          </a:p>
          <a:p>
            <a:pPr marL="0" marR="0" lvl="0" indent="0" algn="just" rtl="0">
              <a:spcBef>
                <a:spcPts val="0"/>
              </a:spcBef>
              <a:spcAft>
                <a:spcPts val="0"/>
              </a:spcAft>
              <a:buNone/>
            </a:pPr>
            <a:endParaRPr sz="1600">
              <a:solidFill>
                <a:srgbClr val="3E3935"/>
              </a:solidFill>
              <a:latin typeface="Arial"/>
              <a:ea typeface="Arial"/>
              <a:cs typeface="Arial"/>
              <a:sym typeface="Arial"/>
            </a:endParaRPr>
          </a:p>
          <a:p>
            <a:pPr marL="0" marR="0" lvl="0" indent="0" algn="l" rtl="0">
              <a:spcBef>
                <a:spcPts val="0"/>
              </a:spcBef>
              <a:spcAft>
                <a:spcPts val="0"/>
              </a:spcAft>
              <a:buNone/>
            </a:pPr>
            <a:r>
              <a:rPr lang="es-ES" sz="1600" b="1">
                <a:solidFill>
                  <a:srgbClr val="3E3935"/>
                </a:solidFill>
                <a:latin typeface="Arial"/>
                <a:ea typeface="Arial"/>
                <a:cs typeface="Arial"/>
                <a:sym typeface="Arial"/>
              </a:rPr>
              <a:t>Subtítulo</a:t>
            </a:r>
            <a:endParaRPr/>
          </a:p>
          <a:p>
            <a:pPr marL="0" marR="0" lvl="0" indent="0" algn="l" rtl="0">
              <a:spcBef>
                <a:spcPts val="0"/>
              </a:spcBef>
              <a:spcAft>
                <a:spcPts val="0"/>
              </a:spcAft>
              <a:buNone/>
            </a:pPr>
            <a:endParaRPr sz="1600">
              <a:solidFill>
                <a:srgbClr val="3E3935"/>
              </a:solidFill>
              <a:latin typeface="Arial"/>
              <a:ea typeface="Arial"/>
              <a:cs typeface="Arial"/>
              <a:sym typeface="Arial"/>
            </a:endParaRPr>
          </a:p>
          <a:p>
            <a:pPr marL="285750" marR="0" lvl="0" indent="-285750" algn="just" rtl="0">
              <a:spcBef>
                <a:spcPts val="0"/>
              </a:spcBef>
              <a:spcAft>
                <a:spcPts val="0"/>
              </a:spcAft>
              <a:buClr>
                <a:schemeClr val="dk1"/>
              </a:buClr>
              <a:buSzPts val="1600"/>
              <a:buFont typeface="Arial"/>
              <a:buChar char="•"/>
            </a:pPr>
            <a:r>
              <a:rPr lang="es-ES" sz="1600">
                <a:solidFill>
                  <a:schemeClr val="dk1"/>
                </a:solidFill>
                <a:latin typeface="Calibri"/>
                <a:ea typeface="Calibri"/>
                <a:cs typeface="Calibri"/>
                <a:sym typeface="Calibri"/>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endParaRPr sz="1600">
              <a:solidFill>
                <a:srgbClr val="3E3935"/>
              </a:solidFill>
              <a:latin typeface="Arial"/>
              <a:ea typeface="Arial"/>
              <a:cs typeface="Arial"/>
              <a:sym typeface="Arial"/>
            </a:endParaRPr>
          </a:p>
          <a:p>
            <a:pPr marL="0" marR="0" lvl="0" indent="0" algn="just" rtl="0">
              <a:spcBef>
                <a:spcPts val="0"/>
              </a:spcBef>
              <a:spcAft>
                <a:spcPts val="0"/>
              </a:spcAft>
              <a:buNone/>
            </a:pPr>
            <a:endParaRPr sz="1600">
              <a:solidFill>
                <a:srgbClr val="3E3935"/>
              </a:solidFill>
              <a:latin typeface="Arial"/>
              <a:ea typeface="Arial"/>
              <a:cs typeface="Arial"/>
              <a:sym typeface="Arial"/>
            </a:endParaRPr>
          </a:p>
          <a:p>
            <a:pPr marL="0" marR="0" lvl="0" indent="0" algn="just" rtl="0">
              <a:spcBef>
                <a:spcPts val="0"/>
              </a:spcBef>
              <a:spcAft>
                <a:spcPts val="0"/>
              </a:spcAft>
              <a:buNone/>
            </a:pPr>
            <a:endParaRPr sz="1600">
              <a:solidFill>
                <a:srgbClr val="3E3935"/>
              </a:solidFill>
              <a:latin typeface="Arial"/>
              <a:ea typeface="Arial"/>
              <a:cs typeface="Arial"/>
              <a:sym typeface="Arial"/>
            </a:endParaRPr>
          </a:p>
          <a:p>
            <a:pPr marL="0" marR="0" lvl="0" indent="0" algn="just" rtl="0">
              <a:spcBef>
                <a:spcPts val="0"/>
              </a:spcBef>
              <a:spcAft>
                <a:spcPts val="0"/>
              </a:spcAft>
              <a:buNone/>
            </a:pPr>
            <a:endParaRPr sz="1600">
              <a:solidFill>
                <a:srgbClr val="3E3935"/>
              </a:solidFill>
              <a:latin typeface="Arial"/>
              <a:ea typeface="Arial"/>
              <a:cs typeface="Arial"/>
              <a:sym typeface="Arial"/>
            </a:endParaRPr>
          </a:p>
        </p:txBody>
      </p:sp>
      <p:cxnSp>
        <p:nvCxnSpPr>
          <p:cNvPr id="117" name="Google Shape;117;p5"/>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520FC35A-CDFA-FF40-8B1C-EFAA91E2B468}"/>
            </a:ext>
          </a:extLst>
        </p:cNvPr>
        <p:cNvGrpSpPr/>
        <p:nvPr/>
      </p:nvGrpSpPr>
      <p:grpSpPr>
        <a:xfrm>
          <a:off x="0" y="0"/>
          <a:ext cx="0" cy="0"/>
          <a:chOff x="0" y="0"/>
          <a:chExt cx="0" cy="0"/>
        </a:xfrm>
      </p:grpSpPr>
      <p:pic>
        <p:nvPicPr>
          <p:cNvPr id="115" name="Google Shape;115;p5">
            <a:extLst>
              <a:ext uri="{FF2B5EF4-FFF2-40B4-BE49-F238E27FC236}">
                <a16:creationId xmlns:a16="http://schemas.microsoft.com/office/drawing/2014/main" id="{E76F8B0D-1CA2-6F35-C7F4-949DA285DE15}"/>
              </a:ext>
            </a:extLst>
          </p:cNvPr>
          <p:cNvPicPr preferRelativeResize="0"/>
          <p:nvPr/>
        </p:nvPicPr>
        <p:blipFill rotWithShape="1">
          <a:blip r:embed="rId3">
            <a:alphaModFix/>
          </a:blip>
          <a:srcRect/>
          <a:stretch/>
        </p:blipFill>
        <p:spPr>
          <a:xfrm>
            <a:off x="1055688" y="-172192"/>
            <a:ext cx="810182" cy="1080242"/>
          </a:xfrm>
          <a:prstGeom prst="rect">
            <a:avLst/>
          </a:prstGeom>
          <a:noFill/>
          <a:ln>
            <a:noFill/>
          </a:ln>
        </p:spPr>
      </p:pic>
      <p:cxnSp>
        <p:nvCxnSpPr>
          <p:cNvPr id="117" name="Google Shape;117;p5">
            <a:extLst>
              <a:ext uri="{FF2B5EF4-FFF2-40B4-BE49-F238E27FC236}">
                <a16:creationId xmlns:a16="http://schemas.microsoft.com/office/drawing/2014/main" id="{9F34F483-6AD2-288C-A37A-18390BBBAD2D}"/>
              </a:ext>
            </a:extLst>
          </p:cNvPr>
          <p:cNvCxnSpPr/>
          <p:nvPr/>
        </p:nvCxnSpPr>
        <p:spPr>
          <a:xfrm>
            <a:off x="6369978" y="916545"/>
            <a:ext cx="4752174" cy="0"/>
          </a:xfrm>
          <a:prstGeom prst="straightConnector1">
            <a:avLst/>
          </a:prstGeom>
          <a:noFill/>
          <a:ln w="9525" cap="flat" cmpd="sng">
            <a:solidFill>
              <a:srgbClr val="F7D93E"/>
            </a:solidFill>
            <a:prstDash val="solid"/>
            <a:miter lim="800000"/>
            <a:headEnd type="none" w="sm" len="sm"/>
            <a:tailEnd type="none" w="sm" len="sm"/>
          </a:ln>
        </p:spPr>
      </p:cxnSp>
      <p:sp>
        <p:nvSpPr>
          <p:cNvPr id="4" name="Rectángulo 3">
            <a:extLst>
              <a:ext uri="{FF2B5EF4-FFF2-40B4-BE49-F238E27FC236}">
                <a16:creationId xmlns:a16="http://schemas.microsoft.com/office/drawing/2014/main" id="{74762755-8A3B-4BB7-BCB7-EA371A60C725}"/>
              </a:ext>
            </a:extLst>
          </p:cNvPr>
          <p:cNvSpPr/>
          <p:nvPr/>
        </p:nvSpPr>
        <p:spPr>
          <a:xfrm>
            <a:off x="1055688" y="1280881"/>
            <a:ext cx="10080625" cy="5027844"/>
          </a:xfrm>
          <a:prstGeom prst="rect">
            <a:avLst/>
          </a:prstGeom>
          <a:solidFill>
            <a:srgbClr val="0175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L" dirty="0"/>
              <a:t>Imagen</a:t>
            </a:r>
          </a:p>
        </p:txBody>
      </p:sp>
    </p:spTree>
    <p:extLst>
      <p:ext uri="{BB962C8B-B14F-4D97-AF65-F5344CB8AC3E}">
        <p14:creationId xmlns:p14="http://schemas.microsoft.com/office/powerpoint/2010/main" val="3350926466"/>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930</Words>
  <Application>Microsoft Macintosh PowerPoint</Application>
  <PresentationFormat>Panorámica</PresentationFormat>
  <Paragraphs>61</Paragraphs>
  <Slides>16</Slides>
  <Notes>16</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16</vt:i4>
      </vt:variant>
    </vt:vector>
  </HeadingPairs>
  <TitlesOfParts>
    <vt:vector size="19" baseType="lpstr">
      <vt:lpstr>Arial</vt:lpstr>
      <vt:lpstr>Calibri</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diseno</cp:lastModifiedBy>
  <cp:revision>6</cp:revision>
  <dcterms:created xsi:type="dcterms:W3CDTF">2020-12-16T15:41:10Z</dcterms:created>
  <dcterms:modified xsi:type="dcterms:W3CDTF">2025-07-08T20:11:35Z</dcterms:modified>
</cp:coreProperties>
</file>