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572">
          <p15:clr>
            <a:srgbClr val="A4A3A4"/>
          </p15:clr>
        </p15:guide>
        <p15:guide id="2" pos="665">
          <p15:clr>
            <a:srgbClr val="A4A3A4"/>
          </p15:clr>
        </p15:guide>
        <p15:guide id="3" pos="7015">
          <p15:clr>
            <a:srgbClr val="A4A3A4"/>
          </p15:clr>
        </p15:guide>
        <p15:guide id="4" orient="horz" pos="3974">
          <p15:clr>
            <a:srgbClr val="A4A3A4"/>
          </p15:clr>
        </p15:guide>
        <p15:guide id="5" orient="horz" pos="799">
          <p15:clr>
            <a:srgbClr val="A4A3A4"/>
          </p15:clr>
        </p15:guide>
        <p15:guide id="6" orient="horz" pos="3861">
          <p15:clr>
            <a:srgbClr val="A4A3A4"/>
          </p15:clr>
        </p15:guide>
        <p15:guide id="7" orient="horz" pos="1480">
          <p15:clr>
            <a:srgbClr val="A4A3A4"/>
          </p15:clr>
        </p15:guide>
      </p15:sldGuideLst>
    </p:ext>
    <p:ext uri="http://customooxmlschemas.google.com/">
      <go:slidesCustomData xmlns:go="http://customooxmlschemas.google.com/" r:id="rId16" roundtripDataSignature="AMtx7mj0fwsKOHImXAfbZzOkLh4bDMBg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72" orient="horz"/>
        <p:guide pos="665"/>
        <p:guide pos="7015"/>
        <p:guide pos="3974" orient="horz"/>
        <p:guide pos="799" orient="horz"/>
        <p:guide pos="3861" orient="horz"/>
        <p:guide pos="1480"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Un letrero de color blanco&#10;&#10;Descripción generada automáticamente con confianza baja" id="84" name="Google Shape;84;p1"/>
          <p:cNvPicPr preferRelativeResize="0"/>
          <p:nvPr/>
        </p:nvPicPr>
        <p:blipFill rotWithShape="1">
          <a:blip r:embed="rId3">
            <a:alphaModFix/>
          </a:blip>
          <a:srcRect b="0" l="0" r="0" t="0"/>
          <a:stretch/>
        </p:blipFill>
        <p:spPr>
          <a:xfrm>
            <a:off x="4344894" y="3071775"/>
            <a:ext cx="3502209" cy="714450"/>
          </a:xfrm>
          <a:prstGeom prst="rect">
            <a:avLst/>
          </a:prstGeom>
          <a:noFill/>
          <a:ln>
            <a:noFill/>
          </a:ln>
        </p:spPr>
      </p:pic>
      <p:sp>
        <p:nvSpPr>
          <p:cNvPr id="85" name="Google Shape;85;p1"/>
          <p:cNvSpPr/>
          <p:nvPr/>
        </p:nvSpPr>
        <p:spPr>
          <a:xfrm>
            <a:off x="-1" y="6675119"/>
            <a:ext cx="12192000" cy="182881"/>
          </a:xfrm>
          <a:prstGeom prst="rect">
            <a:avLst/>
          </a:prstGeom>
          <a:solidFill>
            <a:srgbClr val="0075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6" name="Google Shape;86;p1"/>
          <p:cNvSpPr/>
          <p:nvPr/>
        </p:nvSpPr>
        <p:spPr>
          <a:xfrm>
            <a:off x="8154296" y="6569415"/>
            <a:ext cx="4037704" cy="105704"/>
          </a:xfrm>
          <a:prstGeom prst="rect">
            <a:avLst/>
          </a:prstGeom>
          <a:solidFill>
            <a:srgbClr val="F7D93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pic>
        <p:nvPicPr>
          <p:cNvPr descr="Un letrero de color blanco&#10;&#10;Descripción generada automáticamente con confianza baja" id="153" name="Google Shape;153;p10"/>
          <p:cNvPicPr preferRelativeResize="0"/>
          <p:nvPr/>
        </p:nvPicPr>
        <p:blipFill rotWithShape="1">
          <a:blip r:embed="rId3">
            <a:alphaModFix/>
          </a:blip>
          <a:srcRect b="0" l="0" r="0" t="0"/>
          <a:stretch/>
        </p:blipFill>
        <p:spPr>
          <a:xfrm>
            <a:off x="4344894" y="3071775"/>
            <a:ext cx="3502209" cy="714450"/>
          </a:xfrm>
          <a:prstGeom prst="rect">
            <a:avLst/>
          </a:prstGeom>
          <a:noFill/>
          <a:ln>
            <a:noFill/>
          </a:ln>
        </p:spPr>
      </p:pic>
      <p:sp>
        <p:nvSpPr>
          <p:cNvPr id="154" name="Google Shape;154;p10"/>
          <p:cNvSpPr/>
          <p:nvPr/>
        </p:nvSpPr>
        <p:spPr>
          <a:xfrm>
            <a:off x="-1" y="6675119"/>
            <a:ext cx="12192000" cy="182881"/>
          </a:xfrm>
          <a:prstGeom prst="rect">
            <a:avLst/>
          </a:prstGeom>
          <a:solidFill>
            <a:srgbClr val="0075C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10"/>
          <p:cNvSpPr/>
          <p:nvPr/>
        </p:nvSpPr>
        <p:spPr>
          <a:xfrm>
            <a:off x="8154296" y="6569415"/>
            <a:ext cx="4037704" cy="105704"/>
          </a:xfrm>
          <a:prstGeom prst="rect">
            <a:avLst/>
          </a:prstGeom>
          <a:solidFill>
            <a:srgbClr val="F7D93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nvSpPr>
        <p:spPr>
          <a:xfrm>
            <a:off x="2887880" y="2433232"/>
            <a:ext cx="6416241" cy="199153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404040"/>
              </a:buClr>
              <a:buSzPts val="3200"/>
              <a:buFont typeface="Arial"/>
              <a:buNone/>
            </a:pPr>
            <a:r>
              <a:rPr b="1" i="0" lang="es-ES" sz="3200" u="none" cap="none" strike="noStrike">
                <a:solidFill>
                  <a:srgbClr val="0075C9"/>
                </a:solidFill>
                <a:latin typeface="Arial"/>
                <a:ea typeface="Arial"/>
                <a:cs typeface="Arial"/>
                <a:sym typeface="Arial"/>
              </a:rPr>
              <a:t>TÍTULO</a:t>
            </a:r>
            <a:endParaRPr b="1" i="0" sz="2400" u="none" cap="none" strike="noStrike">
              <a:solidFill>
                <a:srgbClr val="0075C9"/>
              </a:solidFill>
              <a:latin typeface="Arial"/>
              <a:ea typeface="Arial"/>
              <a:cs typeface="Arial"/>
              <a:sym typeface="Arial"/>
            </a:endParaRPr>
          </a:p>
          <a:p>
            <a:pPr indent="0" lvl="0" marL="0" marR="0" rtl="0" algn="ctr">
              <a:lnSpc>
                <a:spcPct val="90000"/>
              </a:lnSpc>
              <a:spcBef>
                <a:spcPts val="1000"/>
              </a:spcBef>
              <a:spcAft>
                <a:spcPts val="0"/>
              </a:spcAft>
              <a:buClr>
                <a:srgbClr val="404040"/>
              </a:buClr>
              <a:buSzPts val="3200"/>
              <a:buFont typeface="Arial"/>
              <a:buNone/>
            </a:pPr>
            <a:r>
              <a:t/>
            </a:r>
            <a:endParaRPr b="1" i="0" sz="3200" u="none" cap="none" strike="noStrike">
              <a:solidFill>
                <a:srgbClr val="404040"/>
              </a:solidFill>
              <a:latin typeface="Arial"/>
              <a:ea typeface="Arial"/>
              <a:cs typeface="Arial"/>
              <a:sym typeface="Arial"/>
            </a:endParaRPr>
          </a:p>
          <a:p>
            <a:pPr indent="0" lvl="0" marL="0" marR="0" rtl="0" algn="ctr">
              <a:lnSpc>
                <a:spcPct val="90000"/>
              </a:lnSpc>
              <a:spcBef>
                <a:spcPts val="1000"/>
              </a:spcBef>
              <a:spcAft>
                <a:spcPts val="0"/>
              </a:spcAft>
              <a:buClr>
                <a:srgbClr val="404040"/>
              </a:buClr>
              <a:buSzPts val="3200"/>
              <a:buFont typeface="Arial"/>
              <a:buNone/>
            </a:pPr>
            <a:r>
              <a:rPr b="0" i="0" lang="es-ES" sz="2400" u="none" cap="none" strike="noStrike">
                <a:solidFill>
                  <a:srgbClr val="555759"/>
                </a:solidFill>
                <a:latin typeface="Arial"/>
                <a:ea typeface="Arial"/>
                <a:cs typeface="Arial"/>
                <a:sym typeface="Arial"/>
              </a:rPr>
              <a:t>Subtítulo / nombre</a:t>
            </a:r>
            <a:endParaRPr/>
          </a:p>
          <a:p>
            <a:pPr indent="0" lvl="0" marL="0" marR="0" rtl="0" algn="ctr">
              <a:lnSpc>
                <a:spcPct val="90000"/>
              </a:lnSpc>
              <a:spcBef>
                <a:spcPts val="1000"/>
              </a:spcBef>
              <a:spcAft>
                <a:spcPts val="0"/>
              </a:spcAft>
              <a:buClr>
                <a:srgbClr val="404040"/>
              </a:buClr>
              <a:buSzPts val="3200"/>
              <a:buFont typeface="Arial"/>
              <a:buNone/>
            </a:pPr>
            <a:r>
              <a:rPr b="0" i="0" lang="es-ES" sz="2400" u="none" cap="none" strike="noStrike">
                <a:solidFill>
                  <a:srgbClr val="555759"/>
                </a:solidFill>
                <a:latin typeface="Arial"/>
                <a:ea typeface="Arial"/>
                <a:cs typeface="Arial"/>
                <a:sym typeface="Arial"/>
              </a:rPr>
              <a:t>Fecha</a:t>
            </a:r>
            <a:endParaRPr b="0" i="0" sz="2400" u="none" cap="none" strike="noStrike">
              <a:solidFill>
                <a:srgbClr val="555759"/>
              </a:solidFill>
              <a:latin typeface="Calibri"/>
              <a:ea typeface="Calibri"/>
              <a:cs typeface="Calibri"/>
              <a:sym typeface="Calibri"/>
            </a:endParaRPr>
          </a:p>
          <a:p>
            <a:pPr indent="0" lvl="0" marL="0" marR="0" rtl="0" algn="ctr">
              <a:lnSpc>
                <a:spcPct val="90000"/>
              </a:lnSpc>
              <a:spcBef>
                <a:spcPts val="1000"/>
              </a:spcBef>
              <a:spcAft>
                <a:spcPts val="0"/>
              </a:spcAft>
              <a:buClr>
                <a:srgbClr val="3F3F3F"/>
              </a:buClr>
              <a:buSzPts val="3200"/>
              <a:buFont typeface="Arial"/>
              <a:buNone/>
            </a:pPr>
            <a:r>
              <a:t/>
            </a:r>
            <a:endParaRPr b="1" i="0" sz="3200" u="none" cap="none" strike="noStrike">
              <a:solidFill>
                <a:srgbClr val="404040"/>
              </a:solidFill>
              <a:latin typeface="Arial"/>
              <a:ea typeface="Arial"/>
              <a:cs typeface="Arial"/>
              <a:sym typeface="Arial"/>
            </a:endParaRPr>
          </a:p>
        </p:txBody>
      </p:sp>
      <p:cxnSp>
        <p:nvCxnSpPr>
          <p:cNvPr id="92" name="Google Shape;92;p2"/>
          <p:cNvCxnSpPr/>
          <p:nvPr/>
        </p:nvCxnSpPr>
        <p:spPr>
          <a:xfrm>
            <a:off x="2330522" y="3254339"/>
            <a:ext cx="7530957" cy="0"/>
          </a:xfrm>
          <a:prstGeom prst="straightConnector1">
            <a:avLst/>
          </a:prstGeom>
          <a:noFill/>
          <a:ln cap="flat" cmpd="sng" w="9525">
            <a:solidFill>
              <a:srgbClr val="F7D93E"/>
            </a:solidFill>
            <a:prstDash val="solid"/>
            <a:miter lim="800000"/>
            <a:headEnd len="sm" w="sm" type="none"/>
            <a:tailEnd len="sm" w="sm" type="none"/>
          </a:ln>
        </p:spPr>
      </p:cxnSp>
      <p:pic>
        <p:nvPicPr>
          <p:cNvPr id="93" name="Google Shape;93;p2"/>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1069848" y="1280881"/>
            <a:ext cx="6156325" cy="673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404040"/>
              </a:buClr>
              <a:buSzPts val="3600"/>
              <a:buFont typeface="Arial"/>
              <a:buNone/>
            </a:pPr>
            <a:r>
              <a:rPr b="1" i="0" lang="es-ES" sz="2800" u="none" cap="none" strike="noStrike">
                <a:solidFill>
                  <a:srgbClr val="0075C9"/>
                </a:solidFill>
                <a:latin typeface="Arial"/>
                <a:ea typeface="Arial"/>
                <a:cs typeface="Arial"/>
                <a:sym typeface="Arial"/>
              </a:rPr>
              <a:t>Título</a:t>
            </a:r>
            <a:endParaRPr b="1" i="0" sz="2800" u="none" cap="none" strike="noStrike">
              <a:solidFill>
                <a:srgbClr val="0075C9"/>
              </a:solidFill>
              <a:latin typeface="Arial"/>
              <a:ea typeface="Arial"/>
              <a:cs typeface="Arial"/>
              <a:sym typeface="Arial"/>
            </a:endParaRPr>
          </a:p>
        </p:txBody>
      </p:sp>
      <p:sp>
        <p:nvSpPr>
          <p:cNvPr id="99" name="Google Shape;99;p3"/>
          <p:cNvSpPr txBox="1"/>
          <p:nvPr/>
        </p:nvSpPr>
        <p:spPr>
          <a:xfrm>
            <a:off x="1069847" y="2349475"/>
            <a:ext cx="10066465" cy="132343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s-ES" sz="1600" u="none" cap="none" strike="noStrike">
                <a:solidFill>
                  <a:srgbClr val="3E3935"/>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i="0" sz="1600" u="none" cap="none" strike="noStrike">
              <a:solidFill>
                <a:srgbClr val="3E3935"/>
              </a:solidFill>
              <a:latin typeface="Arial"/>
              <a:ea typeface="Arial"/>
              <a:cs typeface="Arial"/>
              <a:sym typeface="Arial"/>
            </a:endParaRPr>
          </a:p>
        </p:txBody>
      </p:sp>
      <p:pic>
        <p:nvPicPr>
          <p:cNvPr id="100" name="Google Shape;100;p3"/>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cxnSp>
        <p:nvCxnSpPr>
          <p:cNvPr id="101" name="Google Shape;101;p3"/>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nvSpPr>
        <p:spPr>
          <a:xfrm>
            <a:off x="1069848" y="1280881"/>
            <a:ext cx="10066465" cy="673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s-ES" sz="2800" u="none" cap="none" strike="noStrike">
                <a:solidFill>
                  <a:srgbClr val="0075C9"/>
                </a:solidFill>
                <a:latin typeface="Arial"/>
                <a:ea typeface="Arial"/>
                <a:cs typeface="Arial"/>
                <a:sym typeface="Arial"/>
              </a:rPr>
              <a:t>Título</a:t>
            </a:r>
            <a:endParaRPr b="1" i="0" sz="2800" u="none" cap="none" strike="noStrike">
              <a:solidFill>
                <a:srgbClr val="0075C9"/>
              </a:solidFill>
              <a:latin typeface="Arial"/>
              <a:ea typeface="Arial"/>
              <a:cs typeface="Arial"/>
              <a:sym typeface="Arial"/>
            </a:endParaRPr>
          </a:p>
        </p:txBody>
      </p:sp>
      <p:sp>
        <p:nvSpPr>
          <p:cNvPr id="107" name="Google Shape;107;p4"/>
          <p:cNvSpPr txBox="1"/>
          <p:nvPr/>
        </p:nvSpPr>
        <p:spPr>
          <a:xfrm>
            <a:off x="1069847" y="2349475"/>
            <a:ext cx="10066465" cy="1815882"/>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rgbClr val="3E3935"/>
              </a:buClr>
              <a:buSzPts val="1600"/>
              <a:buFont typeface="Arial"/>
              <a:buChar char="•"/>
            </a:pPr>
            <a:r>
              <a:rPr b="0" i="0" lang="es-ES" sz="1600" u="none" cap="none" strike="noStrike">
                <a:solidFill>
                  <a:srgbClr val="3E3935"/>
                </a:solidFill>
                <a:latin typeface="Arial"/>
                <a:ea typeface="Arial"/>
                <a:cs typeface="Arial"/>
                <a:sym typeface="Arial"/>
              </a:rPr>
              <a:t>Lorem ipsum dolor sit amet, consectetur adipiscing elit, sed do eiusmod tempor incididunt ut labore et dolore magna aliqua. </a:t>
            </a:r>
            <a:endParaRPr/>
          </a:p>
          <a:p>
            <a:pPr indent="-285750" lvl="0" marL="285750" marR="0" rtl="0" algn="just">
              <a:spcBef>
                <a:spcPts val="0"/>
              </a:spcBef>
              <a:spcAft>
                <a:spcPts val="0"/>
              </a:spcAft>
              <a:buClr>
                <a:srgbClr val="3E3935"/>
              </a:buClr>
              <a:buSzPts val="1600"/>
              <a:buFont typeface="Arial"/>
              <a:buChar char="•"/>
            </a:pPr>
            <a:r>
              <a:rPr b="0" i="0" lang="es-ES" sz="1600" u="none" cap="none" strike="noStrike">
                <a:solidFill>
                  <a:srgbClr val="3E3935"/>
                </a:solidFill>
                <a:latin typeface="Arial"/>
                <a:ea typeface="Arial"/>
                <a:cs typeface="Arial"/>
                <a:sym typeface="Arial"/>
              </a:rPr>
              <a:t>Ut enim ad minim veniam, quis nostrud exercitation ullamco laboris nisi ut aliquip ex ea commodo consequat. </a:t>
            </a:r>
            <a:endParaRPr/>
          </a:p>
          <a:p>
            <a:pPr indent="-285750" lvl="0" marL="285750" marR="0" rtl="0" algn="just">
              <a:spcBef>
                <a:spcPts val="0"/>
              </a:spcBef>
              <a:spcAft>
                <a:spcPts val="0"/>
              </a:spcAft>
              <a:buClr>
                <a:srgbClr val="3E3935"/>
              </a:buClr>
              <a:buSzPts val="1600"/>
              <a:buFont typeface="Arial"/>
              <a:buChar char="•"/>
            </a:pPr>
            <a:r>
              <a:rPr b="0" i="0" lang="es-ES" sz="1600" u="none" cap="none" strike="noStrike">
                <a:solidFill>
                  <a:srgbClr val="3E3935"/>
                </a:solidFill>
                <a:latin typeface="Arial"/>
                <a:ea typeface="Arial"/>
                <a:cs typeface="Arial"/>
                <a:sym typeface="Arial"/>
              </a:rPr>
              <a:t>Duis aute irure dolor in reprehenderit in voluptate velit esse cillum dolore eu fugiat nulla pariatur. Excepteur sint occaecat cupidatat non proident, sunt in culpa qui officia deserunt mollit anim id est laborum.</a:t>
            </a:r>
            <a:endParaRPr/>
          </a:p>
          <a:p>
            <a:pPr indent="0" lvl="0" marL="0" marR="0" rtl="0" algn="just">
              <a:spcBef>
                <a:spcPts val="0"/>
              </a:spcBef>
              <a:spcAft>
                <a:spcPts val="0"/>
              </a:spcAft>
              <a:buNone/>
            </a:pPr>
            <a:r>
              <a:t/>
            </a:r>
            <a:endParaRPr b="0" i="0" sz="1600" u="none" cap="none" strike="noStrike">
              <a:solidFill>
                <a:srgbClr val="3E3935"/>
              </a:solidFill>
              <a:latin typeface="Arial"/>
              <a:ea typeface="Arial"/>
              <a:cs typeface="Arial"/>
              <a:sym typeface="Arial"/>
            </a:endParaRPr>
          </a:p>
        </p:txBody>
      </p:sp>
      <p:pic>
        <p:nvPicPr>
          <p:cNvPr id="108" name="Google Shape;108;p4"/>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cxnSp>
        <p:nvCxnSpPr>
          <p:cNvPr id="109" name="Google Shape;109;p4"/>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nvSpPr>
        <p:spPr>
          <a:xfrm>
            <a:off x="1069848" y="1280881"/>
            <a:ext cx="10066465" cy="673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s-ES" sz="2800" u="none" cap="none" strike="noStrike">
                <a:solidFill>
                  <a:srgbClr val="0075C9"/>
                </a:solidFill>
                <a:latin typeface="Arial"/>
                <a:ea typeface="Arial"/>
                <a:cs typeface="Arial"/>
                <a:sym typeface="Arial"/>
              </a:rPr>
              <a:t>Título</a:t>
            </a:r>
            <a:endParaRPr b="1" i="0" sz="2800" u="none" cap="none" strike="noStrike">
              <a:solidFill>
                <a:srgbClr val="0075C9"/>
              </a:solidFill>
              <a:latin typeface="Arial"/>
              <a:ea typeface="Arial"/>
              <a:cs typeface="Arial"/>
              <a:sym typeface="Arial"/>
            </a:endParaRPr>
          </a:p>
        </p:txBody>
      </p:sp>
      <p:pic>
        <p:nvPicPr>
          <p:cNvPr id="115" name="Google Shape;115;p5"/>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sp>
        <p:nvSpPr>
          <p:cNvPr id="116" name="Google Shape;116;p5"/>
          <p:cNvSpPr txBox="1"/>
          <p:nvPr/>
        </p:nvSpPr>
        <p:spPr>
          <a:xfrm>
            <a:off x="1055687" y="2349500"/>
            <a:ext cx="10080625" cy="40318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s-ES" sz="1600" u="none" cap="none" strike="noStrike">
                <a:solidFill>
                  <a:srgbClr val="3E3935"/>
                </a:solidFill>
                <a:latin typeface="Arial"/>
                <a:ea typeface="Arial"/>
                <a:cs typeface="Arial"/>
                <a:sym typeface="Arial"/>
              </a:rPr>
              <a:t>Subtítulo</a:t>
            </a:r>
            <a:endParaRPr/>
          </a:p>
          <a:p>
            <a:pPr indent="0" lvl="0" marL="0" marR="0" rtl="0" algn="l">
              <a:spcBef>
                <a:spcPts val="0"/>
              </a:spcBef>
              <a:spcAft>
                <a:spcPts val="0"/>
              </a:spcAft>
              <a:buNone/>
            </a:pPr>
            <a:r>
              <a:t/>
            </a:r>
            <a:endParaRPr sz="1600">
              <a:solidFill>
                <a:srgbClr val="3E3935"/>
              </a:solidFill>
              <a:latin typeface="Arial"/>
              <a:ea typeface="Arial"/>
              <a:cs typeface="Arial"/>
              <a:sym typeface="Arial"/>
            </a:endParaRPr>
          </a:p>
          <a:p>
            <a:pPr indent="-285750" lvl="0" marL="285750" marR="0" rtl="0" algn="just">
              <a:spcBef>
                <a:spcPts val="0"/>
              </a:spcBef>
              <a:spcAft>
                <a:spcPts val="0"/>
              </a:spcAft>
              <a:buClr>
                <a:schemeClr val="dk1"/>
              </a:buClr>
              <a:buSzPts val="1600"/>
              <a:buFont typeface="Arial"/>
              <a:buChar char="•"/>
            </a:pPr>
            <a:r>
              <a:rPr lang="es-ES" sz="1600">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600">
              <a:solidFill>
                <a:srgbClr val="3E3935"/>
              </a:solidFill>
              <a:latin typeface="Arial"/>
              <a:ea typeface="Arial"/>
              <a:cs typeface="Arial"/>
              <a:sym typeface="Arial"/>
            </a:endParaRPr>
          </a:p>
          <a:p>
            <a:pPr indent="0" lvl="0" marL="0" marR="0" rtl="0" algn="just">
              <a:spcBef>
                <a:spcPts val="0"/>
              </a:spcBef>
              <a:spcAft>
                <a:spcPts val="0"/>
              </a:spcAft>
              <a:buNone/>
            </a:pPr>
            <a:r>
              <a:t/>
            </a:r>
            <a:endParaRPr sz="1600">
              <a:solidFill>
                <a:srgbClr val="3E3935"/>
              </a:solidFill>
              <a:latin typeface="Arial"/>
              <a:ea typeface="Arial"/>
              <a:cs typeface="Arial"/>
              <a:sym typeface="Arial"/>
            </a:endParaRPr>
          </a:p>
          <a:p>
            <a:pPr indent="0" lvl="0" marL="0" marR="0" rtl="0" algn="l">
              <a:spcBef>
                <a:spcPts val="0"/>
              </a:spcBef>
              <a:spcAft>
                <a:spcPts val="0"/>
              </a:spcAft>
              <a:buNone/>
            </a:pPr>
            <a:r>
              <a:rPr b="1" lang="es-ES" sz="1600">
                <a:solidFill>
                  <a:srgbClr val="3E3935"/>
                </a:solidFill>
                <a:latin typeface="Arial"/>
                <a:ea typeface="Arial"/>
                <a:cs typeface="Arial"/>
                <a:sym typeface="Arial"/>
              </a:rPr>
              <a:t>Subtítulo</a:t>
            </a:r>
            <a:endParaRPr/>
          </a:p>
          <a:p>
            <a:pPr indent="0" lvl="0" marL="0" marR="0" rtl="0" algn="l">
              <a:spcBef>
                <a:spcPts val="0"/>
              </a:spcBef>
              <a:spcAft>
                <a:spcPts val="0"/>
              </a:spcAft>
              <a:buNone/>
            </a:pPr>
            <a:r>
              <a:t/>
            </a:r>
            <a:endParaRPr sz="1600">
              <a:solidFill>
                <a:srgbClr val="3E3935"/>
              </a:solidFill>
              <a:latin typeface="Arial"/>
              <a:ea typeface="Arial"/>
              <a:cs typeface="Arial"/>
              <a:sym typeface="Arial"/>
            </a:endParaRPr>
          </a:p>
          <a:p>
            <a:pPr indent="-285750" lvl="0" marL="285750" marR="0" rtl="0" algn="just">
              <a:spcBef>
                <a:spcPts val="0"/>
              </a:spcBef>
              <a:spcAft>
                <a:spcPts val="0"/>
              </a:spcAft>
              <a:buClr>
                <a:schemeClr val="dk1"/>
              </a:buClr>
              <a:buSzPts val="1600"/>
              <a:buFont typeface="Arial"/>
              <a:buChar char="•"/>
            </a:pPr>
            <a:r>
              <a:rPr lang="es-ES" sz="1600">
                <a:solidFill>
                  <a:schemeClr val="dk1"/>
                </a:solidFill>
                <a:latin typeface="Calibri"/>
                <a:ea typeface="Calibri"/>
                <a:cs typeface="Calibri"/>
                <a:sym typeface="Calibri"/>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sz="1600">
              <a:solidFill>
                <a:srgbClr val="3E3935"/>
              </a:solidFill>
              <a:latin typeface="Arial"/>
              <a:ea typeface="Arial"/>
              <a:cs typeface="Arial"/>
              <a:sym typeface="Arial"/>
            </a:endParaRPr>
          </a:p>
          <a:p>
            <a:pPr indent="0" lvl="0" marL="0" marR="0" rtl="0" algn="just">
              <a:spcBef>
                <a:spcPts val="0"/>
              </a:spcBef>
              <a:spcAft>
                <a:spcPts val="0"/>
              </a:spcAft>
              <a:buNone/>
            </a:pPr>
            <a:r>
              <a:t/>
            </a:r>
            <a:endParaRPr sz="1600">
              <a:solidFill>
                <a:srgbClr val="3E3935"/>
              </a:solidFill>
              <a:latin typeface="Arial"/>
              <a:ea typeface="Arial"/>
              <a:cs typeface="Arial"/>
              <a:sym typeface="Arial"/>
            </a:endParaRPr>
          </a:p>
          <a:p>
            <a:pPr indent="0" lvl="0" marL="0" marR="0" rtl="0" algn="just">
              <a:spcBef>
                <a:spcPts val="0"/>
              </a:spcBef>
              <a:spcAft>
                <a:spcPts val="0"/>
              </a:spcAft>
              <a:buNone/>
            </a:pPr>
            <a:r>
              <a:t/>
            </a:r>
            <a:endParaRPr sz="1600">
              <a:solidFill>
                <a:srgbClr val="3E3935"/>
              </a:solidFill>
              <a:latin typeface="Arial"/>
              <a:ea typeface="Arial"/>
              <a:cs typeface="Arial"/>
              <a:sym typeface="Arial"/>
            </a:endParaRPr>
          </a:p>
          <a:p>
            <a:pPr indent="0" lvl="0" marL="0" marR="0" rtl="0" algn="just">
              <a:spcBef>
                <a:spcPts val="0"/>
              </a:spcBef>
              <a:spcAft>
                <a:spcPts val="0"/>
              </a:spcAft>
              <a:buNone/>
            </a:pPr>
            <a:r>
              <a:t/>
            </a:r>
            <a:endParaRPr sz="1600">
              <a:solidFill>
                <a:srgbClr val="3E3935"/>
              </a:solidFill>
              <a:latin typeface="Arial"/>
              <a:ea typeface="Arial"/>
              <a:cs typeface="Arial"/>
              <a:sym typeface="Arial"/>
            </a:endParaRPr>
          </a:p>
        </p:txBody>
      </p:sp>
      <p:cxnSp>
        <p:nvCxnSpPr>
          <p:cNvPr id="117" name="Google Shape;117;p5"/>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nvSpPr>
        <p:spPr>
          <a:xfrm>
            <a:off x="1069848" y="1280881"/>
            <a:ext cx="10066465" cy="106859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800">
                <a:solidFill>
                  <a:srgbClr val="0075C9"/>
                </a:solidFill>
                <a:latin typeface="Arial"/>
                <a:ea typeface="Arial"/>
                <a:cs typeface="Arial"/>
                <a:sym typeface="Arial"/>
              </a:rPr>
              <a:t>Título - </a:t>
            </a:r>
            <a:r>
              <a:rPr i="1" lang="es-ES" sz="2800">
                <a:solidFill>
                  <a:srgbClr val="0075C9"/>
                </a:solidFill>
                <a:latin typeface="Arial"/>
                <a:ea typeface="Arial"/>
                <a:cs typeface="Arial"/>
                <a:sym typeface="Arial"/>
              </a:rPr>
              <a:t>Fuente (Fecha)</a:t>
            </a:r>
            <a:endParaRPr/>
          </a:p>
          <a:p>
            <a:pPr indent="0" lvl="0" marL="0" marR="0" rtl="0" algn="l">
              <a:spcBef>
                <a:spcPts val="0"/>
              </a:spcBef>
              <a:spcAft>
                <a:spcPts val="0"/>
              </a:spcAft>
              <a:buNone/>
            </a:pPr>
            <a:r>
              <a:t/>
            </a:r>
            <a:endParaRPr b="1" sz="2800">
              <a:solidFill>
                <a:srgbClr val="0075C9"/>
              </a:solidFill>
              <a:latin typeface="Arial"/>
              <a:ea typeface="Arial"/>
              <a:cs typeface="Arial"/>
              <a:sym typeface="Arial"/>
            </a:endParaRPr>
          </a:p>
        </p:txBody>
      </p:sp>
      <p:pic>
        <p:nvPicPr>
          <p:cNvPr id="123" name="Google Shape;123;p6"/>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sp>
        <p:nvSpPr>
          <p:cNvPr id="124" name="Google Shape;124;p6"/>
          <p:cNvSpPr txBox="1"/>
          <p:nvPr/>
        </p:nvSpPr>
        <p:spPr>
          <a:xfrm>
            <a:off x="1055687" y="2349500"/>
            <a:ext cx="10080625" cy="206210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600">
                <a:solidFill>
                  <a:srgbClr val="3E3935"/>
                </a:solidFill>
                <a:latin typeface="Arial"/>
                <a:ea typeface="Arial"/>
                <a:cs typeface="Arial"/>
                <a:sym typeface="Arial"/>
              </a:rPr>
              <a:t>Subtítulo</a:t>
            </a:r>
            <a:endParaRPr/>
          </a:p>
          <a:p>
            <a:pPr indent="0" lvl="0" marL="0" marR="0" rtl="0" algn="l">
              <a:spcBef>
                <a:spcPts val="0"/>
              </a:spcBef>
              <a:spcAft>
                <a:spcPts val="0"/>
              </a:spcAft>
              <a:buNone/>
            </a:pPr>
            <a:r>
              <a:t/>
            </a:r>
            <a:endParaRPr sz="1600">
              <a:solidFill>
                <a:srgbClr val="3E3935"/>
              </a:solidFill>
              <a:latin typeface="Arial"/>
              <a:ea typeface="Arial"/>
              <a:cs typeface="Arial"/>
              <a:sym typeface="Arial"/>
            </a:endParaRPr>
          </a:p>
          <a:p>
            <a:pPr indent="-285750" lvl="0" marL="285750" marR="0" rtl="0" algn="just">
              <a:spcBef>
                <a:spcPts val="0"/>
              </a:spcBef>
              <a:spcAft>
                <a:spcPts val="0"/>
              </a:spcAft>
              <a:buClr>
                <a:srgbClr val="3E3935"/>
              </a:buClr>
              <a:buSzPts val="1600"/>
              <a:buFont typeface="Arial"/>
              <a:buChar char="•"/>
            </a:pPr>
            <a:r>
              <a:rPr lang="es-ES" sz="1600">
                <a:solidFill>
                  <a:srgbClr val="3E3935"/>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a:p>
          <a:p>
            <a:pPr indent="-285750" lvl="0" marL="285750" marR="0" rtl="0" algn="just">
              <a:spcBef>
                <a:spcPts val="0"/>
              </a:spcBef>
              <a:spcAft>
                <a:spcPts val="0"/>
              </a:spcAft>
              <a:buClr>
                <a:srgbClr val="3E3935"/>
              </a:buClr>
              <a:buSzPts val="1600"/>
              <a:buFont typeface="Arial"/>
              <a:buChar char="•"/>
            </a:pPr>
            <a:r>
              <a:rPr lang="es-ES" sz="1600">
                <a:solidFill>
                  <a:srgbClr val="3E3935"/>
                </a:solidFill>
                <a:latin typeface="Arial"/>
                <a:ea typeface="Arial"/>
                <a:cs typeface="Arial"/>
                <a:sym typeface="Arial"/>
              </a:rPr>
              <a:t>Excepteur sint occaecat cupidatat non proident, sunt in culpa qui officia deserunt mollit anim id est laborum.</a:t>
            </a:r>
            <a:endParaRPr sz="1800">
              <a:solidFill>
                <a:srgbClr val="3E3935"/>
              </a:solidFill>
              <a:latin typeface="Arial"/>
              <a:ea typeface="Arial"/>
              <a:cs typeface="Arial"/>
              <a:sym typeface="Arial"/>
            </a:endParaRPr>
          </a:p>
        </p:txBody>
      </p:sp>
      <p:cxnSp>
        <p:nvCxnSpPr>
          <p:cNvPr id="125" name="Google Shape;125;p6"/>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nvSpPr>
        <p:spPr>
          <a:xfrm>
            <a:off x="1069848" y="1280881"/>
            <a:ext cx="10066465" cy="106859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800">
                <a:solidFill>
                  <a:srgbClr val="0075C9"/>
                </a:solidFill>
                <a:latin typeface="Arial"/>
                <a:ea typeface="Arial"/>
                <a:cs typeface="Arial"/>
                <a:sym typeface="Arial"/>
              </a:rPr>
              <a:t>Título de</a:t>
            </a:r>
            <a:endParaRPr/>
          </a:p>
          <a:p>
            <a:pPr indent="0" lvl="0" marL="0" marR="0" rtl="0" algn="l">
              <a:spcBef>
                <a:spcPts val="0"/>
              </a:spcBef>
              <a:spcAft>
                <a:spcPts val="0"/>
              </a:spcAft>
              <a:buNone/>
            </a:pPr>
            <a:r>
              <a:rPr b="1" lang="es-ES" sz="2800">
                <a:solidFill>
                  <a:srgbClr val="0075C9"/>
                </a:solidFill>
                <a:latin typeface="Arial"/>
                <a:ea typeface="Arial"/>
                <a:cs typeface="Arial"/>
                <a:sym typeface="Arial"/>
              </a:rPr>
              <a:t>dos líneas</a:t>
            </a:r>
            <a:endParaRPr b="1" sz="2800">
              <a:solidFill>
                <a:srgbClr val="0075C9"/>
              </a:solidFill>
              <a:latin typeface="Arial"/>
              <a:ea typeface="Arial"/>
              <a:cs typeface="Arial"/>
              <a:sym typeface="Arial"/>
            </a:endParaRPr>
          </a:p>
        </p:txBody>
      </p:sp>
      <p:pic>
        <p:nvPicPr>
          <p:cNvPr id="131" name="Google Shape;131;p7"/>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sp>
        <p:nvSpPr>
          <p:cNvPr id="132" name="Google Shape;132;p7"/>
          <p:cNvSpPr txBox="1"/>
          <p:nvPr/>
        </p:nvSpPr>
        <p:spPr>
          <a:xfrm>
            <a:off x="1055687" y="2349500"/>
            <a:ext cx="10080625"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600">
                <a:solidFill>
                  <a:srgbClr val="3E3935"/>
                </a:solidFill>
                <a:latin typeface="Arial"/>
                <a:ea typeface="Arial"/>
                <a:cs typeface="Arial"/>
                <a:sym typeface="Arial"/>
              </a:rPr>
              <a:t>Lorem ipsum dolor sit amet, consectetur adipiscing elit, sed do eiusmod tempor incididunt ut labore et dolore magna aliqua. </a:t>
            </a:r>
            <a:endParaRPr/>
          </a:p>
          <a:p>
            <a:pPr indent="0" lvl="0" marL="0" marR="0" rtl="0" algn="l">
              <a:spcBef>
                <a:spcPts val="0"/>
              </a:spcBef>
              <a:spcAft>
                <a:spcPts val="0"/>
              </a:spcAft>
              <a:buNone/>
            </a:pPr>
            <a:r>
              <a:t/>
            </a:r>
            <a:endParaRPr sz="1600">
              <a:solidFill>
                <a:srgbClr val="3E3935"/>
              </a:solidFill>
              <a:latin typeface="Arial"/>
              <a:ea typeface="Arial"/>
              <a:cs typeface="Arial"/>
              <a:sym typeface="Arial"/>
            </a:endParaRPr>
          </a:p>
          <a:p>
            <a:pPr indent="-285750" lvl="0" marL="285750" marR="0" rtl="0" algn="just">
              <a:spcBef>
                <a:spcPts val="0"/>
              </a:spcBef>
              <a:spcAft>
                <a:spcPts val="0"/>
              </a:spcAft>
              <a:buClr>
                <a:srgbClr val="3E3935"/>
              </a:buClr>
              <a:buSzPts val="1600"/>
              <a:buFont typeface="Arial"/>
              <a:buChar char="•"/>
            </a:pPr>
            <a:r>
              <a:rPr lang="es-ES" sz="1600">
                <a:solidFill>
                  <a:srgbClr val="3E3935"/>
                </a:solidFill>
                <a:latin typeface="Arial"/>
                <a:ea typeface="Arial"/>
                <a:cs typeface="Arial"/>
                <a:sym typeface="Arial"/>
              </a:rPr>
              <a:t>Lorem ipsum dolor sit amet, consectetur adipiscing elit, sed do eiusmod tempor incididunt ut labore et dolore magna aliqua. </a:t>
            </a:r>
            <a:endParaRPr/>
          </a:p>
          <a:p>
            <a:pPr indent="-285750" lvl="0" marL="285750" marR="0" rtl="0" algn="just">
              <a:spcBef>
                <a:spcPts val="0"/>
              </a:spcBef>
              <a:spcAft>
                <a:spcPts val="0"/>
              </a:spcAft>
              <a:buClr>
                <a:srgbClr val="3E3935"/>
              </a:buClr>
              <a:buSzPts val="1600"/>
              <a:buFont typeface="Arial"/>
              <a:buChar char="•"/>
            </a:pPr>
            <a:r>
              <a:rPr lang="es-ES" sz="1600">
                <a:solidFill>
                  <a:srgbClr val="3E3935"/>
                </a:solidFill>
                <a:latin typeface="Arial"/>
                <a:ea typeface="Arial"/>
                <a:cs typeface="Arial"/>
                <a:sym typeface="Arial"/>
              </a:rPr>
              <a:t>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a:p>
        </p:txBody>
      </p:sp>
      <p:sp>
        <p:nvSpPr>
          <p:cNvPr id="133" name="Google Shape;133;p7"/>
          <p:cNvSpPr txBox="1"/>
          <p:nvPr/>
        </p:nvSpPr>
        <p:spPr>
          <a:xfrm>
            <a:off x="1069848" y="5683715"/>
            <a:ext cx="10066500" cy="2769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i="1" lang="es-ES" sz="1200">
                <a:solidFill>
                  <a:srgbClr val="3E3935"/>
                </a:solidFill>
                <a:latin typeface="Arial"/>
                <a:ea typeface="Arial"/>
                <a:cs typeface="Arial"/>
                <a:sym typeface="Arial"/>
              </a:rPr>
              <a:t>(Nota al pie de página, cita, fuente).</a:t>
            </a:r>
            <a:endParaRPr/>
          </a:p>
        </p:txBody>
      </p:sp>
      <p:cxnSp>
        <p:nvCxnSpPr>
          <p:cNvPr id="134" name="Google Shape;134;p7"/>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8"/>
          <p:cNvSpPr txBox="1"/>
          <p:nvPr/>
        </p:nvSpPr>
        <p:spPr>
          <a:xfrm>
            <a:off x="1055689" y="2925408"/>
            <a:ext cx="10080624" cy="6731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3600"/>
              <a:buFont typeface="Arial"/>
              <a:buNone/>
            </a:pPr>
            <a:r>
              <a:rPr b="1" lang="es-ES" sz="2800">
                <a:solidFill>
                  <a:srgbClr val="0075C9"/>
                </a:solidFill>
                <a:latin typeface="Arial"/>
                <a:ea typeface="Arial"/>
                <a:cs typeface="Arial"/>
                <a:sym typeface="Arial"/>
              </a:rPr>
              <a:t>CIERRE</a:t>
            </a:r>
            <a:endParaRPr b="1" sz="2800">
              <a:solidFill>
                <a:srgbClr val="0075C9"/>
              </a:solidFill>
              <a:latin typeface="Calibri"/>
              <a:ea typeface="Calibri"/>
              <a:cs typeface="Calibri"/>
              <a:sym typeface="Calibri"/>
            </a:endParaRPr>
          </a:p>
        </p:txBody>
      </p:sp>
      <p:pic>
        <p:nvPicPr>
          <p:cNvPr id="140" name="Google Shape;140;p8"/>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cxnSp>
        <p:nvCxnSpPr>
          <p:cNvPr id="141" name="Google Shape;141;p8"/>
          <p:cNvCxnSpPr/>
          <p:nvPr/>
        </p:nvCxnSpPr>
        <p:spPr>
          <a:xfrm>
            <a:off x="6369978" y="916545"/>
            <a:ext cx="4752174" cy="0"/>
          </a:xfrm>
          <a:prstGeom prst="straightConnector1">
            <a:avLst/>
          </a:prstGeom>
          <a:noFill/>
          <a:ln cap="flat" cmpd="sng" w="9525">
            <a:solidFill>
              <a:srgbClr val="F7D93E"/>
            </a:solidFill>
            <a:prstDash val="solid"/>
            <a:miter lim="800000"/>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9"/>
          <p:cNvSpPr txBox="1"/>
          <p:nvPr/>
        </p:nvSpPr>
        <p:spPr>
          <a:xfrm>
            <a:off x="2887880" y="2433232"/>
            <a:ext cx="6416241" cy="199153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404040"/>
              </a:buClr>
              <a:buSzPts val="3200"/>
              <a:buFont typeface="Arial"/>
              <a:buNone/>
            </a:pPr>
            <a:r>
              <a:rPr b="1" lang="es-ES" sz="3200">
                <a:solidFill>
                  <a:srgbClr val="0075C9"/>
                </a:solidFill>
                <a:latin typeface="Arial"/>
                <a:ea typeface="Arial"/>
                <a:cs typeface="Arial"/>
                <a:sym typeface="Arial"/>
              </a:rPr>
              <a:t>TÍTULO</a:t>
            </a:r>
            <a:endParaRPr b="1" sz="2400">
              <a:solidFill>
                <a:srgbClr val="0075C9"/>
              </a:solidFill>
              <a:latin typeface="Arial"/>
              <a:ea typeface="Arial"/>
              <a:cs typeface="Arial"/>
              <a:sym typeface="Arial"/>
            </a:endParaRPr>
          </a:p>
          <a:p>
            <a:pPr indent="0" lvl="0" marL="0" marR="0" rtl="0" algn="ctr">
              <a:lnSpc>
                <a:spcPct val="90000"/>
              </a:lnSpc>
              <a:spcBef>
                <a:spcPts val="1000"/>
              </a:spcBef>
              <a:spcAft>
                <a:spcPts val="0"/>
              </a:spcAft>
              <a:buClr>
                <a:srgbClr val="404040"/>
              </a:buClr>
              <a:buSzPts val="3200"/>
              <a:buFont typeface="Arial"/>
              <a:buNone/>
            </a:pPr>
            <a:r>
              <a:t/>
            </a:r>
            <a:endParaRPr b="1" sz="3200">
              <a:solidFill>
                <a:srgbClr val="404040"/>
              </a:solidFill>
              <a:latin typeface="Arial"/>
              <a:ea typeface="Arial"/>
              <a:cs typeface="Arial"/>
              <a:sym typeface="Arial"/>
            </a:endParaRPr>
          </a:p>
          <a:p>
            <a:pPr indent="0" lvl="0" marL="0" marR="0" rtl="0" algn="ctr">
              <a:lnSpc>
                <a:spcPct val="90000"/>
              </a:lnSpc>
              <a:spcBef>
                <a:spcPts val="1000"/>
              </a:spcBef>
              <a:spcAft>
                <a:spcPts val="0"/>
              </a:spcAft>
              <a:buClr>
                <a:srgbClr val="404040"/>
              </a:buClr>
              <a:buSzPts val="3200"/>
              <a:buFont typeface="Arial"/>
              <a:buNone/>
            </a:pPr>
            <a:r>
              <a:rPr lang="es-ES" sz="2400">
                <a:solidFill>
                  <a:srgbClr val="555759"/>
                </a:solidFill>
                <a:latin typeface="Arial"/>
                <a:ea typeface="Arial"/>
                <a:cs typeface="Arial"/>
                <a:sym typeface="Arial"/>
              </a:rPr>
              <a:t>Subtítulo / nombre</a:t>
            </a:r>
            <a:endParaRPr/>
          </a:p>
          <a:p>
            <a:pPr indent="0" lvl="0" marL="0" marR="0" rtl="0" algn="ctr">
              <a:lnSpc>
                <a:spcPct val="90000"/>
              </a:lnSpc>
              <a:spcBef>
                <a:spcPts val="1000"/>
              </a:spcBef>
              <a:spcAft>
                <a:spcPts val="0"/>
              </a:spcAft>
              <a:buClr>
                <a:srgbClr val="404040"/>
              </a:buClr>
              <a:buSzPts val="3200"/>
              <a:buFont typeface="Arial"/>
              <a:buNone/>
            </a:pPr>
            <a:r>
              <a:rPr lang="es-ES" sz="2400">
                <a:solidFill>
                  <a:srgbClr val="555759"/>
                </a:solidFill>
                <a:latin typeface="Arial"/>
                <a:ea typeface="Arial"/>
                <a:cs typeface="Arial"/>
                <a:sym typeface="Arial"/>
              </a:rPr>
              <a:t>Fecha</a:t>
            </a:r>
            <a:endParaRPr sz="2400">
              <a:solidFill>
                <a:srgbClr val="555759"/>
              </a:solidFill>
              <a:latin typeface="Calibri"/>
              <a:ea typeface="Calibri"/>
              <a:cs typeface="Calibri"/>
              <a:sym typeface="Calibri"/>
            </a:endParaRPr>
          </a:p>
          <a:p>
            <a:pPr indent="0" lvl="0" marL="0" marR="0" rtl="0" algn="ctr">
              <a:lnSpc>
                <a:spcPct val="90000"/>
              </a:lnSpc>
              <a:spcBef>
                <a:spcPts val="1000"/>
              </a:spcBef>
              <a:spcAft>
                <a:spcPts val="0"/>
              </a:spcAft>
              <a:buClr>
                <a:srgbClr val="3F3F3F"/>
              </a:buClr>
              <a:buSzPts val="3200"/>
              <a:buFont typeface="Arial"/>
              <a:buNone/>
            </a:pPr>
            <a:r>
              <a:t/>
            </a:r>
            <a:endParaRPr b="1" sz="3200">
              <a:solidFill>
                <a:srgbClr val="404040"/>
              </a:solidFill>
              <a:latin typeface="Arial"/>
              <a:ea typeface="Arial"/>
              <a:cs typeface="Arial"/>
              <a:sym typeface="Arial"/>
            </a:endParaRPr>
          </a:p>
        </p:txBody>
      </p:sp>
      <p:cxnSp>
        <p:nvCxnSpPr>
          <p:cNvPr id="147" name="Google Shape;147;p9"/>
          <p:cNvCxnSpPr/>
          <p:nvPr/>
        </p:nvCxnSpPr>
        <p:spPr>
          <a:xfrm>
            <a:off x="2330522" y="3254339"/>
            <a:ext cx="7530957" cy="0"/>
          </a:xfrm>
          <a:prstGeom prst="straightConnector1">
            <a:avLst/>
          </a:prstGeom>
          <a:noFill/>
          <a:ln cap="flat" cmpd="sng" w="9525">
            <a:solidFill>
              <a:srgbClr val="F7D93E"/>
            </a:solidFill>
            <a:prstDash val="solid"/>
            <a:miter lim="800000"/>
            <a:headEnd len="sm" w="sm" type="none"/>
            <a:tailEnd len="sm" w="sm" type="none"/>
          </a:ln>
        </p:spPr>
      </p:cxnSp>
      <p:pic>
        <p:nvPicPr>
          <p:cNvPr id="148" name="Google Shape;148;p9"/>
          <p:cNvPicPr preferRelativeResize="0"/>
          <p:nvPr/>
        </p:nvPicPr>
        <p:blipFill rotWithShape="1">
          <a:blip r:embed="rId3">
            <a:alphaModFix/>
          </a:blip>
          <a:srcRect b="0" l="0" r="0" t="0"/>
          <a:stretch/>
        </p:blipFill>
        <p:spPr>
          <a:xfrm>
            <a:off x="1055688" y="-172192"/>
            <a:ext cx="810182" cy="108024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2020-12-16T15:41:10Z</dcterms:created>
  <dc:creator>Usach</dc:creator>
</cp:coreProperties>
</file>